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2" r:id="rId4"/>
    <p:sldId id="260" r:id="rId5"/>
    <p:sldId id="263" r:id="rId6"/>
    <p:sldId id="261" r:id="rId7"/>
    <p:sldId id="257" r:id="rId8"/>
    <p:sldId id="264" r:id="rId9"/>
    <p:sldId id="267" r:id="rId10"/>
    <p:sldId id="265" r:id="rId11"/>
    <p:sldId id="266" r:id="rId12"/>
    <p:sldId id="268" r:id="rId13"/>
    <p:sldId id="258" r:id="rId14"/>
    <p:sldId id="269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E5CB49-F2B9-45F0-B86E-49281A294C7B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77796368-6C4B-4269-8647-8C7C44B1A75C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es-CO" sz="2400" dirty="0" smtClean="0"/>
            <a:t>1. Cuando su amigo Lázaro muere Juan 11:33-35</a:t>
          </a:r>
          <a:r>
            <a:rPr lang="es-CO" sz="1600" dirty="0" smtClean="0"/>
            <a:t>. </a:t>
          </a:r>
          <a:endParaRPr lang="es-CO" sz="1600" dirty="0"/>
        </a:p>
      </dgm:t>
    </dgm:pt>
    <dgm:pt modelId="{BE666654-3240-4CEE-8794-C2FAFBE5B8C5}" type="parTrans" cxnId="{994E7D0A-BB0C-4550-B866-DB1721A37BB6}">
      <dgm:prSet/>
      <dgm:spPr/>
      <dgm:t>
        <a:bodyPr/>
        <a:lstStyle/>
        <a:p>
          <a:endParaRPr lang="es-CO"/>
        </a:p>
      </dgm:t>
    </dgm:pt>
    <dgm:pt modelId="{9BCA5728-378F-4BB6-9F36-0A4F989FFA9E}" type="sibTrans" cxnId="{994E7D0A-BB0C-4550-B866-DB1721A37BB6}">
      <dgm:prSet/>
      <dgm:spPr/>
      <dgm:t>
        <a:bodyPr/>
        <a:lstStyle/>
        <a:p>
          <a:endParaRPr lang="es-CO"/>
        </a:p>
      </dgm:t>
    </dgm:pt>
    <dgm:pt modelId="{EE59C260-47C1-48CF-98BC-2E3A4B28F88C}">
      <dgm:prSet custT="1"/>
      <dgm:spPr>
        <a:solidFill>
          <a:srgbClr val="002060"/>
        </a:solidFill>
      </dgm:spPr>
      <dgm:t>
        <a:bodyPr/>
        <a:lstStyle/>
        <a:p>
          <a:pPr rtl="0"/>
          <a:r>
            <a:rPr lang="es-CO" sz="2400" dirty="0" smtClean="0"/>
            <a:t>2. Cuando vio a Jerusalén que sería destruida Lucas 19:41 </a:t>
          </a:r>
          <a:endParaRPr lang="es-CO" sz="2400" dirty="0"/>
        </a:p>
      </dgm:t>
    </dgm:pt>
    <dgm:pt modelId="{04296C8D-7A2D-41D2-90BF-9729160E8415}" type="parTrans" cxnId="{66B38866-715E-4B45-A3C4-60B2A0C5D812}">
      <dgm:prSet/>
      <dgm:spPr/>
      <dgm:t>
        <a:bodyPr/>
        <a:lstStyle/>
        <a:p>
          <a:endParaRPr lang="es-CO"/>
        </a:p>
      </dgm:t>
    </dgm:pt>
    <dgm:pt modelId="{6F5124F7-F3CB-45A4-A10D-FF2C076A7434}" type="sibTrans" cxnId="{66B38866-715E-4B45-A3C4-60B2A0C5D812}">
      <dgm:prSet/>
      <dgm:spPr/>
      <dgm:t>
        <a:bodyPr/>
        <a:lstStyle/>
        <a:p>
          <a:endParaRPr lang="es-CO"/>
        </a:p>
      </dgm:t>
    </dgm:pt>
    <dgm:pt modelId="{213BB92B-CB5D-4F84-AA52-FEDA0588F3E9}">
      <dgm:prSet custT="1"/>
      <dgm:spPr>
        <a:solidFill>
          <a:srgbClr val="0070C0"/>
        </a:solidFill>
      </dgm:spPr>
      <dgm:t>
        <a:bodyPr/>
        <a:lstStyle/>
        <a:p>
          <a:pPr rtl="0"/>
          <a:r>
            <a:rPr lang="es-CO" sz="2000" dirty="0" smtClean="0"/>
            <a:t>3. En Getsemaní, la noche previa a dar su vida Marcos 14:33,34 </a:t>
          </a:r>
          <a:endParaRPr lang="es-CO" sz="2000" dirty="0"/>
        </a:p>
      </dgm:t>
    </dgm:pt>
    <dgm:pt modelId="{D2405C9F-5401-427F-A80C-DDE0CD80C403}" type="parTrans" cxnId="{F9764EC8-1363-4D3A-A9A3-2280F5BEF5EE}">
      <dgm:prSet/>
      <dgm:spPr/>
      <dgm:t>
        <a:bodyPr/>
        <a:lstStyle/>
        <a:p>
          <a:endParaRPr lang="es-CO"/>
        </a:p>
      </dgm:t>
    </dgm:pt>
    <dgm:pt modelId="{056F5252-0135-4EC8-9DD3-677FC86D9294}" type="sibTrans" cxnId="{F9764EC8-1363-4D3A-A9A3-2280F5BEF5EE}">
      <dgm:prSet/>
      <dgm:spPr/>
      <dgm:t>
        <a:bodyPr/>
        <a:lstStyle/>
        <a:p>
          <a:endParaRPr lang="es-CO"/>
        </a:p>
      </dgm:t>
    </dgm:pt>
    <dgm:pt modelId="{B4AD3645-C9DF-46C4-BECF-044BADFBE39B}">
      <dgm:prSet custT="1"/>
      <dgm:spPr>
        <a:solidFill>
          <a:srgbClr val="C00000"/>
        </a:solidFill>
      </dgm:spPr>
      <dgm:t>
        <a:bodyPr/>
        <a:lstStyle/>
        <a:p>
          <a:pPr rtl="0"/>
          <a:r>
            <a:rPr lang="es-CO" sz="1800" dirty="0" smtClean="0"/>
            <a:t>4. Y en Hebreos 5:7 que aunque no se precisa la ocasión, sí sabemos el motivo, iba a ofrecer su vida. </a:t>
          </a:r>
          <a:endParaRPr lang="es-CO" sz="1800" dirty="0"/>
        </a:p>
      </dgm:t>
    </dgm:pt>
    <dgm:pt modelId="{C0DE79AF-1A24-425C-87DF-234A97E153D5}" type="parTrans" cxnId="{2B34006A-E20D-4733-9E0C-5457C0BD2BDC}">
      <dgm:prSet/>
      <dgm:spPr/>
      <dgm:t>
        <a:bodyPr/>
        <a:lstStyle/>
        <a:p>
          <a:endParaRPr lang="es-CO"/>
        </a:p>
      </dgm:t>
    </dgm:pt>
    <dgm:pt modelId="{9E9749A4-FD0E-4FF2-9070-EDAA341C1905}" type="sibTrans" cxnId="{2B34006A-E20D-4733-9E0C-5457C0BD2BDC}">
      <dgm:prSet/>
      <dgm:spPr/>
      <dgm:t>
        <a:bodyPr/>
        <a:lstStyle/>
        <a:p>
          <a:endParaRPr lang="es-CO"/>
        </a:p>
      </dgm:t>
    </dgm:pt>
    <dgm:pt modelId="{069A8C16-3BD4-40C9-AEE6-6971742A4ACF}" type="pres">
      <dgm:prSet presAssocID="{89E5CB49-F2B9-45F0-B86E-49281A294C7B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03CE4BAF-9FFD-4CC2-A371-367CB03C0C83}" type="pres">
      <dgm:prSet presAssocID="{77796368-6C4B-4269-8647-8C7C44B1A75C}" presName="composite" presStyleCnt="0"/>
      <dgm:spPr/>
    </dgm:pt>
    <dgm:pt modelId="{D39C46E9-D28D-42C9-B9E0-DDE73FE492FE}" type="pres">
      <dgm:prSet presAssocID="{77796368-6C4B-4269-8647-8C7C44B1A75C}" presName="imgShp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40BC07BC-EE44-42F7-828D-D116429EC38E}" type="pres">
      <dgm:prSet presAssocID="{77796368-6C4B-4269-8647-8C7C44B1A75C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AD1DDF5D-76FB-4D5D-9715-2F73F127A8F2}" type="pres">
      <dgm:prSet presAssocID="{9BCA5728-378F-4BB6-9F36-0A4F989FFA9E}" presName="spacing" presStyleCnt="0"/>
      <dgm:spPr/>
    </dgm:pt>
    <dgm:pt modelId="{1CD70CC0-5A94-4E8A-849D-E3F803B80029}" type="pres">
      <dgm:prSet presAssocID="{EE59C260-47C1-48CF-98BC-2E3A4B28F88C}" presName="composite" presStyleCnt="0"/>
      <dgm:spPr/>
    </dgm:pt>
    <dgm:pt modelId="{3A41469C-5189-4EB6-9F51-1E9C04425855}" type="pres">
      <dgm:prSet presAssocID="{EE59C260-47C1-48CF-98BC-2E3A4B28F88C}" presName="imgShp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67F1E0B5-98B5-437F-9F79-A7CCA6420DD4}" type="pres">
      <dgm:prSet presAssocID="{EE59C260-47C1-48CF-98BC-2E3A4B28F88C}" presName="txShp" presStyleLbl="node1" presStyleIdx="1" presStyleCnt="4" custLinFactNeighborX="134" custLinFactNeighborY="-306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52A00D30-99DC-4D8B-8063-FDFB050ABC44}" type="pres">
      <dgm:prSet presAssocID="{6F5124F7-F3CB-45A4-A10D-FF2C076A7434}" presName="spacing" presStyleCnt="0"/>
      <dgm:spPr/>
    </dgm:pt>
    <dgm:pt modelId="{27A1FCC3-625B-4D77-A6E6-43947C190C9D}" type="pres">
      <dgm:prSet presAssocID="{213BB92B-CB5D-4F84-AA52-FEDA0588F3E9}" presName="composite" presStyleCnt="0"/>
      <dgm:spPr/>
    </dgm:pt>
    <dgm:pt modelId="{B04C6794-CB8E-4C72-AD7F-BC979FB0F60C}" type="pres">
      <dgm:prSet presAssocID="{213BB92B-CB5D-4F84-AA52-FEDA0588F3E9}" presName="imgShp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AD22694-5D66-46D1-AADA-C47CE2F02CDC}" type="pres">
      <dgm:prSet presAssocID="{213BB92B-CB5D-4F84-AA52-FEDA0588F3E9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F830B339-E189-445A-ACAD-3AD1F6836260}" type="pres">
      <dgm:prSet presAssocID="{056F5252-0135-4EC8-9DD3-677FC86D9294}" presName="spacing" presStyleCnt="0"/>
      <dgm:spPr/>
    </dgm:pt>
    <dgm:pt modelId="{805C69D4-6E3A-4504-807C-0F542383FC0A}" type="pres">
      <dgm:prSet presAssocID="{B4AD3645-C9DF-46C4-BECF-044BADFBE39B}" presName="composite" presStyleCnt="0"/>
      <dgm:spPr/>
    </dgm:pt>
    <dgm:pt modelId="{E284B99D-6550-4C1B-A53E-05C29764FB50}" type="pres">
      <dgm:prSet presAssocID="{B4AD3645-C9DF-46C4-BECF-044BADFBE39B}" presName="imgShp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4DD00BA3-0F62-4D14-819A-A11013A0B30F}" type="pres">
      <dgm:prSet presAssocID="{B4AD3645-C9DF-46C4-BECF-044BADFBE39B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8211C986-73DC-44E3-8EC6-2292AF9F1533}" type="presOf" srcId="{89E5CB49-F2B9-45F0-B86E-49281A294C7B}" destId="{069A8C16-3BD4-40C9-AEE6-6971742A4ACF}" srcOrd="0" destOrd="0" presId="urn:microsoft.com/office/officeart/2005/8/layout/vList3"/>
    <dgm:cxn modelId="{994E7D0A-BB0C-4550-B866-DB1721A37BB6}" srcId="{89E5CB49-F2B9-45F0-B86E-49281A294C7B}" destId="{77796368-6C4B-4269-8647-8C7C44B1A75C}" srcOrd="0" destOrd="0" parTransId="{BE666654-3240-4CEE-8794-C2FAFBE5B8C5}" sibTransId="{9BCA5728-378F-4BB6-9F36-0A4F989FFA9E}"/>
    <dgm:cxn modelId="{2B34006A-E20D-4733-9E0C-5457C0BD2BDC}" srcId="{89E5CB49-F2B9-45F0-B86E-49281A294C7B}" destId="{B4AD3645-C9DF-46C4-BECF-044BADFBE39B}" srcOrd="3" destOrd="0" parTransId="{C0DE79AF-1A24-425C-87DF-234A97E153D5}" sibTransId="{9E9749A4-FD0E-4FF2-9070-EDAA341C1905}"/>
    <dgm:cxn modelId="{99E1FDC8-2E0D-4FFB-A5E3-504E22E9FFB8}" type="presOf" srcId="{77796368-6C4B-4269-8647-8C7C44B1A75C}" destId="{40BC07BC-EE44-42F7-828D-D116429EC38E}" srcOrd="0" destOrd="0" presId="urn:microsoft.com/office/officeart/2005/8/layout/vList3"/>
    <dgm:cxn modelId="{BC5DABA7-C39C-48D2-BAB6-3068D7755A05}" type="presOf" srcId="{213BB92B-CB5D-4F84-AA52-FEDA0588F3E9}" destId="{9AD22694-5D66-46D1-AADA-C47CE2F02CDC}" srcOrd="0" destOrd="0" presId="urn:microsoft.com/office/officeart/2005/8/layout/vList3"/>
    <dgm:cxn modelId="{F9764EC8-1363-4D3A-A9A3-2280F5BEF5EE}" srcId="{89E5CB49-F2B9-45F0-B86E-49281A294C7B}" destId="{213BB92B-CB5D-4F84-AA52-FEDA0588F3E9}" srcOrd="2" destOrd="0" parTransId="{D2405C9F-5401-427F-A80C-DDE0CD80C403}" sibTransId="{056F5252-0135-4EC8-9DD3-677FC86D9294}"/>
    <dgm:cxn modelId="{66B38866-715E-4B45-A3C4-60B2A0C5D812}" srcId="{89E5CB49-F2B9-45F0-B86E-49281A294C7B}" destId="{EE59C260-47C1-48CF-98BC-2E3A4B28F88C}" srcOrd="1" destOrd="0" parTransId="{04296C8D-7A2D-41D2-90BF-9729160E8415}" sibTransId="{6F5124F7-F3CB-45A4-A10D-FF2C076A7434}"/>
    <dgm:cxn modelId="{680B3F02-D23B-42ED-AC96-6C530DA45C8A}" type="presOf" srcId="{B4AD3645-C9DF-46C4-BECF-044BADFBE39B}" destId="{4DD00BA3-0F62-4D14-819A-A11013A0B30F}" srcOrd="0" destOrd="0" presId="urn:microsoft.com/office/officeart/2005/8/layout/vList3"/>
    <dgm:cxn modelId="{207ED226-6EB7-4A2C-B1D9-236FE6E90260}" type="presOf" srcId="{EE59C260-47C1-48CF-98BC-2E3A4B28F88C}" destId="{67F1E0B5-98B5-437F-9F79-A7CCA6420DD4}" srcOrd="0" destOrd="0" presId="urn:microsoft.com/office/officeart/2005/8/layout/vList3"/>
    <dgm:cxn modelId="{C80C9D44-E7B4-404A-A53F-B081F6510C75}" type="presParOf" srcId="{069A8C16-3BD4-40C9-AEE6-6971742A4ACF}" destId="{03CE4BAF-9FFD-4CC2-A371-367CB03C0C83}" srcOrd="0" destOrd="0" presId="urn:microsoft.com/office/officeart/2005/8/layout/vList3"/>
    <dgm:cxn modelId="{7F86CE12-EF18-4FA4-80DB-D38FB39C6026}" type="presParOf" srcId="{03CE4BAF-9FFD-4CC2-A371-367CB03C0C83}" destId="{D39C46E9-D28D-42C9-B9E0-DDE73FE492FE}" srcOrd="0" destOrd="0" presId="urn:microsoft.com/office/officeart/2005/8/layout/vList3"/>
    <dgm:cxn modelId="{CD2C9AF1-7744-44CC-857A-265FEE5EEAD7}" type="presParOf" srcId="{03CE4BAF-9FFD-4CC2-A371-367CB03C0C83}" destId="{40BC07BC-EE44-42F7-828D-D116429EC38E}" srcOrd="1" destOrd="0" presId="urn:microsoft.com/office/officeart/2005/8/layout/vList3"/>
    <dgm:cxn modelId="{CE8B9AD9-0096-4C16-943F-C2639D7F7554}" type="presParOf" srcId="{069A8C16-3BD4-40C9-AEE6-6971742A4ACF}" destId="{AD1DDF5D-76FB-4D5D-9715-2F73F127A8F2}" srcOrd="1" destOrd="0" presId="urn:microsoft.com/office/officeart/2005/8/layout/vList3"/>
    <dgm:cxn modelId="{7A6FD373-DA91-4419-B12E-44C995413F4C}" type="presParOf" srcId="{069A8C16-3BD4-40C9-AEE6-6971742A4ACF}" destId="{1CD70CC0-5A94-4E8A-849D-E3F803B80029}" srcOrd="2" destOrd="0" presId="urn:microsoft.com/office/officeart/2005/8/layout/vList3"/>
    <dgm:cxn modelId="{20B8CD83-C3FC-49F3-B715-B4116B0FC7E9}" type="presParOf" srcId="{1CD70CC0-5A94-4E8A-849D-E3F803B80029}" destId="{3A41469C-5189-4EB6-9F51-1E9C04425855}" srcOrd="0" destOrd="0" presId="urn:microsoft.com/office/officeart/2005/8/layout/vList3"/>
    <dgm:cxn modelId="{F8378CDA-CE48-47CD-95C4-4F74B72710CD}" type="presParOf" srcId="{1CD70CC0-5A94-4E8A-849D-E3F803B80029}" destId="{67F1E0B5-98B5-437F-9F79-A7CCA6420DD4}" srcOrd="1" destOrd="0" presId="urn:microsoft.com/office/officeart/2005/8/layout/vList3"/>
    <dgm:cxn modelId="{0DD00A2C-6ADF-4A2E-9CD1-3A1DCB0F25BE}" type="presParOf" srcId="{069A8C16-3BD4-40C9-AEE6-6971742A4ACF}" destId="{52A00D30-99DC-4D8B-8063-FDFB050ABC44}" srcOrd="3" destOrd="0" presId="urn:microsoft.com/office/officeart/2005/8/layout/vList3"/>
    <dgm:cxn modelId="{84C78FF3-31F9-4809-828D-A46513C18858}" type="presParOf" srcId="{069A8C16-3BD4-40C9-AEE6-6971742A4ACF}" destId="{27A1FCC3-625B-4D77-A6E6-43947C190C9D}" srcOrd="4" destOrd="0" presId="urn:microsoft.com/office/officeart/2005/8/layout/vList3"/>
    <dgm:cxn modelId="{19CE636B-DCDA-429E-8F52-F32D7054AB16}" type="presParOf" srcId="{27A1FCC3-625B-4D77-A6E6-43947C190C9D}" destId="{B04C6794-CB8E-4C72-AD7F-BC979FB0F60C}" srcOrd="0" destOrd="0" presId="urn:microsoft.com/office/officeart/2005/8/layout/vList3"/>
    <dgm:cxn modelId="{AF4D6076-9696-4FDC-9485-374DFA53AB73}" type="presParOf" srcId="{27A1FCC3-625B-4D77-A6E6-43947C190C9D}" destId="{9AD22694-5D66-46D1-AADA-C47CE2F02CDC}" srcOrd="1" destOrd="0" presId="urn:microsoft.com/office/officeart/2005/8/layout/vList3"/>
    <dgm:cxn modelId="{8AD980EB-6ED5-4B0A-8425-6EF0152FEF6D}" type="presParOf" srcId="{069A8C16-3BD4-40C9-AEE6-6971742A4ACF}" destId="{F830B339-E189-445A-ACAD-3AD1F6836260}" srcOrd="5" destOrd="0" presId="urn:microsoft.com/office/officeart/2005/8/layout/vList3"/>
    <dgm:cxn modelId="{40681122-8EB4-4746-A647-03E5CAD57159}" type="presParOf" srcId="{069A8C16-3BD4-40C9-AEE6-6971742A4ACF}" destId="{805C69D4-6E3A-4504-807C-0F542383FC0A}" srcOrd="6" destOrd="0" presId="urn:microsoft.com/office/officeart/2005/8/layout/vList3"/>
    <dgm:cxn modelId="{12329353-7F2C-408D-A440-663537E39EDC}" type="presParOf" srcId="{805C69D4-6E3A-4504-807C-0F542383FC0A}" destId="{E284B99D-6550-4C1B-A53E-05C29764FB50}" srcOrd="0" destOrd="0" presId="urn:microsoft.com/office/officeart/2005/8/layout/vList3"/>
    <dgm:cxn modelId="{768194F7-554E-490E-839B-79A10CE0FBF3}" type="presParOf" srcId="{805C69D4-6E3A-4504-807C-0F542383FC0A}" destId="{4DD00BA3-0F62-4D14-819A-A11013A0B30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3AA992-30C2-40EB-AC81-40F8E1CD681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3BAD2FE1-7863-4343-ACA9-26F3D7C6BE12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dirty="0" smtClean="0"/>
            <a:t>1. Ternura por un leproso (Marcos 1:40, 41).</a:t>
          </a:r>
          <a:endParaRPr lang="es-CO" dirty="0"/>
        </a:p>
      </dgm:t>
    </dgm:pt>
    <dgm:pt modelId="{568A059E-6E4C-41C2-B73D-E64468BA7D4B}" type="parTrans" cxnId="{2600854B-2715-41AE-AB29-DB12DC38117E}">
      <dgm:prSet/>
      <dgm:spPr/>
      <dgm:t>
        <a:bodyPr/>
        <a:lstStyle/>
        <a:p>
          <a:endParaRPr lang="es-CO"/>
        </a:p>
      </dgm:t>
    </dgm:pt>
    <dgm:pt modelId="{117C7160-91BE-410F-932B-1C97576F8B2A}" type="sibTrans" cxnId="{2600854B-2715-41AE-AB29-DB12DC38117E}">
      <dgm:prSet/>
      <dgm:spPr/>
      <dgm:t>
        <a:bodyPr/>
        <a:lstStyle/>
        <a:p>
          <a:endParaRPr lang="es-CO"/>
        </a:p>
      </dgm:t>
    </dgm:pt>
    <dgm:pt modelId="{7A15FF77-FF0B-414D-83EA-82034FCC28BF}">
      <dgm:prSet/>
      <dgm:spPr>
        <a:solidFill>
          <a:srgbClr val="0070C0"/>
        </a:solidFill>
      </dgm:spPr>
      <dgm:t>
        <a:bodyPr/>
        <a:lstStyle/>
        <a:p>
          <a:pPr rtl="0"/>
          <a:r>
            <a:rPr lang="es-CO" dirty="0" smtClean="0"/>
            <a:t>2. Lástima por la gente que no respondía    (Lucas 19:41, 42).Y</a:t>
          </a:r>
          <a:endParaRPr lang="es-CO" dirty="0"/>
        </a:p>
      </dgm:t>
    </dgm:pt>
    <dgm:pt modelId="{A9890906-C0D8-451C-A73D-10BA217316FA}" type="parTrans" cxnId="{1B963BF0-EB4A-4FD1-8803-8718B1AE1637}">
      <dgm:prSet/>
      <dgm:spPr/>
      <dgm:t>
        <a:bodyPr/>
        <a:lstStyle/>
        <a:p>
          <a:endParaRPr lang="es-CO"/>
        </a:p>
      </dgm:t>
    </dgm:pt>
    <dgm:pt modelId="{AA5F1B89-6CFF-4803-ABB4-C461AB336BDD}" type="sibTrans" cxnId="{1B963BF0-EB4A-4FD1-8803-8718B1AE1637}">
      <dgm:prSet/>
      <dgm:spPr/>
      <dgm:t>
        <a:bodyPr/>
        <a:lstStyle/>
        <a:p>
          <a:endParaRPr lang="es-CO"/>
        </a:p>
      </dgm:t>
    </dgm:pt>
    <dgm:pt modelId="{375B8DFD-21C2-462D-AB03-F736120652C0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dirty="0" smtClean="0"/>
            <a:t>3. justa indignación ante los cambistas codiciosos (Juan 2:13-17).</a:t>
          </a:r>
          <a:endParaRPr lang="es-CO" dirty="0"/>
        </a:p>
      </dgm:t>
    </dgm:pt>
    <dgm:pt modelId="{EA9CC09F-83ED-4394-AA4F-F6F5F73C307C}" type="parTrans" cxnId="{C4A76D72-287C-4545-B548-77C3C4D71309}">
      <dgm:prSet/>
      <dgm:spPr/>
      <dgm:t>
        <a:bodyPr/>
        <a:lstStyle/>
        <a:p>
          <a:endParaRPr lang="es-CO"/>
        </a:p>
      </dgm:t>
    </dgm:pt>
    <dgm:pt modelId="{7C3AF506-7F74-4559-9ECB-7285C38411C0}" type="sibTrans" cxnId="{C4A76D72-287C-4545-B548-77C3C4D71309}">
      <dgm:prSet/>
      <dgm:spPr/>
      <dgm:t>
        <a:bodyPr/>
        <a:lstStyle/>
        <a:p>
          <a:endParaRPr lang="es-CO"/>
        </a:p>
      </dgm:t>
    </dgm:pt>
    <dgm:pt modelId="{1102F323-2128-411E-9AE2-9AA9CE587B9D}" type="pres">
      <dgm:prSet presAssocID="{703AA992-30C2-40EB-AC81-40F8E1CD6816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17D2F3FF-6A2D-4E58-A15F-4A31E82D0171}" type="pres">
      <dgm:prSet presAssocID="{3BAD2FE1-7863-4343-ACA9-26F3D7C6BE12}" presName="composite" presStyleCnt="0"/>
      <dgm:spPr/>
    </dgm:pt>
    <dgm:pt modelId="{33E1966D-5BF0-4E79-B032-1AF7D219D513}" type="pres">
      <dgm:prSet presAssocID="{3BAD2FE1-7863-4343-ACA9-26F3D7C6BE12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0BCA2971-5CAC-45AD-8D5D-DCA7FC8CF991}" type="pres">
      <dgm:prSet presAssocID="{3BAD2FE1-7863-4343-ACA9-26F3D7C6BE12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D5F27B2-2478-4B74-A786-1C1102AB5569}" type="pres">
      <dgm:prSet presAssocID="{117C7160-91BE-410F-932B-1C97576F8B2A}" presName="spacing" presStyleCnt="0"/>
      <dgm:spPr/>
    </dgm:pt>
    <dgm:pt modelId="{A11ECA23-EB84-41D8-A756-001240BDD0F0}" type="pres">
      <dgm:prSet presAssocID="{7A15FF77-FF0B-414D-83EA-82034FCC28BF}" presName="composite" presStyleCnt="0"/>
      <dgm:spPr/>
    </dgm:pt>
    <dgm:pt modelId="{E78388CC-3A47-41FF-9FDE-207C7DBCDFF0}" type="pres">
      <dgm:prSet presAssocID="{7A15FF77-FF0B-414D-83EA-82034FCC28BF}" presName="imgShp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58B0B42F-5A80-4D28-862D-CE0D362C4007}" type="pres">
      <dgm:prSet presAssocID="{7A15FF77-FF0B-414D-83EA-82034FCC28BF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50750FD-F21B-4C24-919F-48B976593CC0}" type="pres">
      <dgm:prSet presAssocID="{AA5F1B89-6CFF-4803-ABB4-C461AB336BDD}" presName="spacing" presStyleCnt="0"/>
      <dgm:spPr/>
    </dgm:pt>
    <dgm:pt modelId="{BF7EBB40-63DF-46F4-8C94-B20371923FA6}" type="pres">
      <dgm:prSet presAssocID="{375B8DFD-21C2-462D-AB03-F736120652C0}" presName="composite" presStyleCnt="0"/>
      <dgm:spPr/>
    </dgm:pt>
    <dgm:pt modelId="{668C7D17-90B2-4517-93C4-F6A1A1144C9F}" type="pres">
      <dgm:prSet presAssocID="{375B8DFD-21C2-462D-AB03-F736120652C0}" presName="imgShp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7218EE23-031A-4F27-827C-3B7A3C2D0AE5}" type="pres">
      <dgm:prSet presAssocID="{375B8DFD-21C2-462D-AB03-F736120652C0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54AB2396-187E-46BC-85B0-216E1E22E681}" type="presOf" srcId="{3BAD2FE1-7863-4343-ACA9-26F3D7C6BE12}" destId="{0BCA2971-5CAC-45AD-8D5D-DCA7FC8CF991}" srcOrd="0" destOrd="0" presId="urn:microsoft.com/office/officeart/2005/8/layout/vList3"/>
    <dgm:cxn modelId="{BC35367B-437B-4517-A1DE-C46415D3961A}" type="presOf" srcId="{703AA992-30C2-40EB-AC81-40F8E1CD6816}" destId="{1102F323-2128-411E-9AE2-9AA9CE587B9D}" srcOrd="0" destOrd="0" presId="urn:microsoft.com/office/officeart/2005/8/layout/vList3"/>
    <dgm:cxn modelId="{2600854B-2715-41AE-AB29-DB12DC38117E}" srcId="{703AA992-30C2-40EB-AC81-40F8E1CD6816}" destId="{3BAD2FE1-7863-4343-ACA9-26F3D7C6BE12}" srcOrd="0" destOrd="0" parTransId="{568A059E-6E4C-41C2-B73D-E64468BA7D4B}" sibTransId="{117C7160-91BE-410F-932B-1C97576F8B2A}"/>
    <dgm:cxn modelId="{9F9C3A91-52DA-49B3-BE9C-B3BD7C99BF11}" type="presOf" srcId="{7A15FF77-FF0B-414D-83EA-82034FCC28BF}" destId="{58B0B42F-5A80-4D28-862D-CE0D362C4007}" srcOrd="0" destOrd="0" presId="urn:microsoft.com/office/officeart/2005/8/layout/vList3"/>
    <dgm:cxn modelId="{C4A76D72-287C-4545-B548-77C3C4D71309}" srcId="{703AA992-30C2-40EB-AC81-40F8E1CD6816}" destId="{375B8DFD-21C2-462D-AB03-F736120652C0}" srcOrd="2" destOrd="0" parTransId="{EA9CC09F-83ED-4394-AA4F-F6F5F73C307C}" sibTransId="{7C3AF506-7F74-4559-9ECB-7285C38411C0}"/>
    <dgm:cxn modelId="{1B963BF0-EB4A-4FD1-8803-8718B1AE1637}" srcId="{703AA992-30C2-40EB-AC81-40F8E1CD6816}" destId="{7A15FF77-FF0B-414D-83EA-82034FCC28BF}" srcOrd="1" destOrd="0" parTransId="{A9890906-C0D8-451C-A73D-10BA217316FA}" sibTransId="{AA5F1B89-6CFF-4803-ABB4-C461AB336BDD}"/>
    <dgm:cxn modelId="{AC302A93-5DC4-4581-917F-424F8E57A3FE}" type="presOf" srcId="{375B8DFD-21C2-462D-AB03-F736120652C0}" destId="{7218EE23-031A-4F27-827C-3B7A3C2D0AE5}" srcOrd="0" destOrd="0" presId="urn:microsoft.com/office/officeart/2005/8/layout/vList3"/>
    <dgm:cxn modelId="{33BD1772-5554-47E4-8B16-754D54C1CDDA}" type="presParOf" srcId="{1102F323-2128-411E-9AE2-9AA9CE587B9D}" destId="{17D2F3FF-6A2D-4E58-A15F-4A31E82D0171}" srcOrd="0" destOrd="0" presId="urn:microsoft.com/office/officeart/2005/8/layout/vList3"/>
    <dgm:cxn modelId="{C82C6BCE-7A58-44B1-8FBF-19FF03D5A676}" type="presParOf" srcId="{17D2F3FF-6A2D-4E58-A15F-4A31E82D0171}" destId="{33E1966D-5BF0-4E79-B032-1AF7D219D513}" srcOrd="0" destOrd="0" presId="urn:microsoft.com/office/officeart/2005/8/layout/vList3"/>
    <dgm:cxn modelId="{BE92FDB1-F086-4C52-BF52-C75BF86A2043}" type="presParOf" srcId="{17D2F3FF-6A2D-4E58-A15F-4A31E82D0171}" destId="{0BCA2971-5CAC-45AD-8D5D-DCA7FC8CF991}" srcOrd="1" destOrd="0" presId="urn:microsoft.com/office/officeart/2005/8/layout/vList3"/>
    <dgm:cxn modelId="{FB8F6955-67B0-43BF-81F5-60ADCD03AD8B}" type="presParOf" srcId="{1102F323-2128-411E-9AE2-9AA9CE587B9D}" destId="{ED5F27B2-2478-4B74-A786-1C1102AB5569}" srcOrd="1" destOrd="0" presId="urn:microsoft.com/office/officeart/2005/8/layout/vList3"/>
    <dgm:cxn modelId="{64D15C50-91DE-48B0-AAAD-201529D5CF2C}" type="presParOf" srcId="{1102F323-2128-411E-9AE2-9AA9CE587B9D}" destId="{A11ECA23-EB84-41D8-A756-001240BDD0F0}" srcOrd="2" destOrd="0" presId="urn:microsoft.com/office/officeart/2005/8/layout/vList3"/>
    <dgm:cxn modelId="{5E0238EA-A361-4133-ABCE-8914BCB0EF91}" type="presParOf" srcId="{A11ECA23-EB84-41D8-A756-001240BDD0F0}" destId="{E78388CC-3A47-41FF-9FDE-207C7DBCDFF0}" srcOrd="0" destOrd="0" presId="urn:microsoft.com/office/officeart/2005/8/layout/vList3"/>
    <dgm:cxn modelId="{C59424B2-F567-4433-BF20-9A23FD292CF7}" type="presParOf" srcId="{A11ECA23-EB84-41D8-A756-001240BDD0F0}" destId="{58B0B42F-5A80-4D28-862D-CE0D362C4007}" srcOrd="1" destOrd="0" presId="urn:microsoft.com/office/officeart/2005/8/layout/vList3"/>
    <dgm:cxn modelId="{39E10F4E-D24F-4156-8478-AC21C3A0A526}" type="presParOf" srcId="{1102F323-2128-411E-9AE2-9AA9CE587B9D}" destId="{350750FD-F21B-4C24-919F-48B976593CC0}" srcOrd="3" destOrd="0" presId="urn:microsoft.com/office/officeart/2005/8/layout/vList3"/>
    <dgm:cxn modelId="{A38E613F-8C47-4DE3-A95E-D1D5F6301FEB}" type="presParOf" srcId="{1102F323-2128-411E-9AE2-9AA9CE587B9D}" destId="{BF7EBB40-63DF-46F4-8C94-B20371923FA6}" srcOrd="4" destOrd="0" presId="urn:microsoft.com/office/officeart/2005/8/layout/vList3"/>
    <dgm:cxn modelId="{794D2AF9-26AE-48EB-B1FE-8D114BFDDE67}" type="presParOf" srcId="{BF7EBB40-63DF-46F4-8C94-B20371923FA6}" destId="{668C7D17-90B2-4517-93C4-F6A1A1144C9F}" srcOrd="0" destOrd="0" presId="urn:microsoft.com/office/officeart/2005/8/layout/vList3"/>
    <dgm:cxn modelId="{57AD3D09-5A24-419C-A907-628279C874FD}" type="presParOf" srcId="{BF7EBB40-63DF-46F4-8C94-B20371923FA6}" destId="{7218EE23-031A-4F27-827C-3B7A3C2D0AE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3E991A1-E577-47CC-A109-397098B2631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27D09F22-5A58-4D88-A292-4F456F9232ED}">
      <dgm:prSet custT="1"/>
      <dgm:spPr>
        <a:solidFill>
          <a:srgbClr val="FF0000"/>
        </a:solidFill>
      </dgm:spPr>
      <dgm:t>
        <a:bodyPr/>
        <a:lstStyle/>
        <a:p>
          <a:pPr algn="ctr" rtl="0"/>
          <a:r>
            <a:rPr lang="es-CO" sz="2800" b="1" dirty="0" smtClean="0"/>
            <a:t>Jesús exteriorizó una amplia gama de emociones: </a:t>
          </a:r>
          <a:endParaRPr lang="es-CO" sz="2800" dirty="0"/>
        </a:p>
      </dgm:t>
    </dgm:pt>
    <dgm:pt modelId="{4D12C026-55EF-40EF-9175-70B27289A63E}" type="parTrans" cxnId="{AF9DB8B8-8FAF-41EB-BDB2-86AB83733593}">
      <dgm:prSet/>
      <dgm:spPr/>
      <dgm:t>
        <a:bodyPr/>
        <a:lstStyle/>
        <a:p>
          <a:endParaRPr lang="es-CO"/>
        </a:p>
      </dgm:t>
    </dgm:pt>
    <dgm:pt modelId="{0ACF5AF0-4730-4C8A-8E61-FEE492E7726C}" type="sibTrans" cxnId="{AF9DB8B8-8FAF-41EB-BDB2-86AB83733593}">
      <dgm:prSet/>
      <dgm:spPr/>
      <dgm:t>
        <a:bodyPr/>
        <a:lstStyle/>
        <a:p>
          <a:endParaRPr lang="es-CO"/>
        </a:p>
      </dgm:t>
    </dgm:pt>
    <dgm:pt modelId="{CA97E593-1570-4334-A4E5-A88CB8EEF45B}" type="pres">
      <dgm:prSet presAssocID="{93E991A1-E577-47CC-A109-397098B2631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BF7ECDF5-0A8C-4082-BDF7-916A205648E1}" type="pres">
      <dgm:prSet presAssocID="{27D09F22-5A58-4D88-A292-4F456F9232E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AF9DB8B8-8FAF-41EB-BDB2-86AB83733593}" srcId="{93E991A1-E577-47CC-A109-397098B26316}" destId="{27D09F22-5A58-4D88-A292-4F456F9232ED}" srcOrd="0" destOrd="0" parTransId="{4D12C026-55EF-40EF-9175-70B27289A63E}" sibTransId="{0ACF5AF0-4730-4C8A-8E61-FEE492E7726C}"/>
    <dgm:cxn modelId="{E305EA84-4508-44DF-AE42-CE40E0C86190}" type="presOf" srcId="{93E991A1-E577-47CC-A109-397098B26316}" destId="{CA97E593-1570-4334-A4E5-A88CB8EEF45B}" srcOrd="0" destOrd="0" presId="urn:microsoft.com/office/officeart/2005/8/layout/vList2"/>
    <dgm:cxn modelId="{7BF3CF63-2013-4601-8251-5B33A4A8EFE8}" type="presOf" srcId="{27D09F22-5A58-4D88-A292-4F456F9232ED}" destId="{BF7ECDF5-0A8C-4082-BDF7-916A205648E1}" srcOrd="0" destOrd="0" presId="urn:microsoft.com/office/officeart/2005/8/layout/vList2"/>
    <dgm:cxn modelId="{80D9FBC9-8890-437F-92F2-E35FFC4B8705}" type="presParOf" srcId="{CA97E593-1570-4334-A4E5-A88CB8EEF45B}" destId="{BF7ECDF5-0A8C-4082-BDF7-916A205648E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C550B30-CC7B-4369-B76E-F9D7E9B6A9B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216C8ED8-6A95-4C3B-9B8E-F44E77EE8107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dirty="0" smtClean="0"/>
            <a:t>Cuando su querido amigo Lázaro murió, a Jesús le conmovió ver llorar a María, la hermana de aquel, y él mismo cedió a las lágrimas en presencia de otras personas </a:t>
          </a:r>
          <a:r>
            <a:rPr lang="es-CO" u="sng" dirty="0" smtClean="0"/>
            <a:t>(Juan 11:32-36). </a:t>
          </a:r>
          <a:endParaRPr lang="es-CO" u="sng" dirty="0"/>
        </a:p>
      </dgm:t>
    </dgm:pt>
    <dgm:pt modelId="{6385B11A-2A7F-4FB1-B9F5-81F453EDC4A7}" type="parTrans" cxnId="{C095AB58-CD9A-43D9-AEF8-28F6BC41C24D}">
      <dgm:prSet/>
      <dgm:spPr/>
      <dgm:t>
        <a:bodyPr/>
        <a:lstStyle/>
        <a:p>
          <a:endParaRPr lang="es-CO"/>
        </a:p>
      </dgm:t>
    </dgm:pt>
    <dgm:pt modelId="{0CF43FCB-0177-470E-9E2E-D5E18BB14624}" type="sibTrans" cxnId="{C095AB58-CD9A-43D9-AEF8-28F6BC41C24D}">
      <dgm:prSet/>
      <dgm:spPr/>
      <dgm:t>
        <a:bodyPr/>
        <a:lstStyle/>
        <a:p>
          <a:endParaRPr lang="es-CO"/>
        </a:p>
      </dgm:t>
    </dgm:pt>
    <dgm:pt modelId="{248027C7-FFA2-4766-B17C-2207978EF2EA}" type="pres">
      <dgm:prSet presAssocID="{FC550B30-CC7B-4369-B76E-F9D7E9B6A9B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F948BEC8-00B5-454E-A282-FB6CF3D62056}" type="pres">
      <dgm:prSet presAssocID="{216C8ED8-6A95-4C3B-9B8E-F44E77EE8107}" presName="composite" presStyleCnt="0"/>
      <dgm:spPr/>
    </dgm:pt>
    <dgm:pt modelId="{A9E1DC86-9DAC-4D47-BDD3-9802DEC39ACB}" type="pres">
      <dgm:prSet presAssocID="{216C8ED8-6A95-4C3B-9B8E-F44E77EE8107}" presName="imgShp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0930A77-7C37-41B4-B22F-59BD0B662741}" type="pres">
      <dgm:prSet presAssocID="{216C8ED8-6A95-4C3B-9B8E-F44E77EE8107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C095AB58-CD9A-43D9-AEF8-28F6BC41C24D}" srcId="{FC550B30-CC7B-4369-B76E-F9D7E9B6A9BC}" destId="{216C8ED8-6A95-4C3B-9B8E-F44E77EE8107}" srcOrd="0" destOrd="0" parTransId="{6385B11A-2A7F-4FB1-B9F5-81F453EDC4A7}" sibTransId="{0CF43FCB-0177-470E-9E2E-D5E18BB14624}"/>
    <dgm:cxn modelId="{0FA0B998-BAED-46F1-A553-493EDC77A2D3}" type="presOf" srcId="{FC550B30-CC7B-4369-B76E-F9D7E9B6A9BC}" destId="{248027C7-FFA2-4766-B17C-2207978EF2EA}" srcOrd="0" destOrd="0" presId="urn:microsoft.com/office/officeart/2005/8/layout/vList3"/>
    <dgm:cxn modelId="{716BDAF5-EB5A-43A9-8076-927514330205}" type="presOf" srcId="{216C8ED8-6A95-4C3B-9B8E-F44E77EE8107}" destId="{80930A77-7C37-41B4-B22F-59BD0B662741}" srcOrd="0" destOrd="0" presId="urn:microsoft.com/office/officeart/2005/8/layout/vList3"/>
    <dgm:cxn modelId="{78CC37C7-64B2-413F-B714-60D556F1ADB4}" type="presParOf" srcId="{248027C7-FFA2-4766-B17C-2207978EF2EA}" destId="{F948BEC8-00B5-454E-A282-FB6CF3D62056}" srcOrd="0" destOrd="0" presId="urn:microsoft.com/office/officeart/2005/8/layout/vList3"/>
    <dgm:cxn modelId="{68AF1ADB-9EC5-4E20-9150-B557325219D9}" type="presParOf" srcId="{F948BEC8-00B5-454E-A282-FB6CF3D62056}" destId="{A9E1DC86-9DAC-4D47-BDD3-9802DEC39ACB}" srcOrd="0" destOrd="0" presId="urn:microsoft.com/office/officeart/2005/8/layout/vList3"/>
    <dgm:cxn modelId="{68AB87D5-14A0-4326-8164-CB4807FAD2BD}" type="presParOf" srcId="{F948BEC8-00B5-454E-A282-FB6CF3D62056}" destId="{80930A77-7C37-41B4-B22F-59BD0B66274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E4CF0E3-ADAF-4A68-9523-603CEF0C7367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F2D2AECE-72DB-479E-AAF4-30AE19D914CE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es-CO" sz="2400" dirty="0" smtClean="0"/>
            <a:t>Se acercó a los pobres y oprimidos, y los ayudó a ‘hallar refrigerio para sus almas’ (Mateo 11:4, 5, 28-30). </a:t>
          </a:r>
          <a:endParaRPr lang="es-CO" sz="2400" dirty="0"/>
        </a:p>
      </dgm:t>
    </dgm:pt>
    <dgm:pt modelId="{D601FE14-0C9D-44E6-A92A-2F37C66D0FC5}" type="parTrans" cxnId="{89833086-52EF-4E62-BB25-67473C50927C}">
      <dgm:prSet/>
      <dgm:spPr/>
      <dgm:t>
        <a:bodyPr/>
        <a:lstStyle/>
        <a:p>
          <a:endParaRPr lang="es-CO"/>
        </a:p>
      </dgm:t>
    </dgm:pt>
    <dgm:pt modelId="{950E5C3F-F06A-4696-AB13-6999B67BC11B}" type="sibTrans" cxnId="{89833086-52EF-4E62-BB25-67473C50927C}">
      <dgm:prSet/>
      <dgm:spPr/>
      <dgm:t>
        <a:bodyPr/>
        <a:lstStyle/>
        <a:p>
          <a:endParaRPr lang="es-CO"/>
        </a:p>
      </dgm:t>
    </dgm:pt>
    <dgm:pt modelId="{47784AEA-8235-449B-B7C3-AE0457BACB1C}">
      <dgm:prSet custT="1"/>
      <dgm:spPr>
        <a:solidFill>
          <a:srgbClr val="0070C0"/>
        </a:solidFill>
      </dgm:spPr>
      <dgm:t>
        <a:bodyPr/>
        <a:lstStyle/>
        <a:p>
          <a:pPr rtl="0"/>
          <a:r>
            <a:rPr lang="es-CO" sz="1800" dirty="0" smtClean="0"/>
            <a:t>No estaba demasiado ocupado para satisfacer las necesidades de los afligidos, ya fuera la mujer que sufría una hemorragia y que tocó su prenda de vestir sin atraer la atención (Mateo 9:20-22). </a:t>
          </a:r>
          <a:endParaRPr lang="es-CO" sz="1800" dirty="0"/>
        </a:p>
      </dgm:t>
    </dgm:pt>
    <dgm:pt modelId="{25DDF331-6B4D-475E-B58E-EFBB0A6896AB}" type="parTrans" cxnId="{95D26031-E45A-4041-B707-E787C2ABC210}">
      <dgm:prSet/>
      <dgm:spPr/>
      <dgm:t>
        <a:bodyPr/>
        <a:lstStyle/>
        <a:p>
          <a:endParaRPr lang="es-CO"/>
        </a:p>
      </dgm:t>
    </dgm:pt>
    <dgm:pt modelId="{1E533BC8-0CBF-4657-8DB1-0657334B6C46}" type="sibTrans" cxnId="{95D26031-E45A-4041-B707-E787C2ABC210}">
      <dgm:prSet/>
      <dgm:spPr/>
      <dgm:t>
        <a:bodyPr/>
        <a:lstStyle/>
        <a:p>
          <a:endParaRPr lang="es-CO"/>
        </a:p>
      </dgm:t>
    </dgm:pt>
    <dgm:pt modelId="{75A19125-5109-4AB6-B9A2-926818C899AB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es-CO" sz="2800" dirty="0" smtClean="0"/>
            <a:t>O el mendigo ciego al que no se le pudo hacer callar (Marcos 10:46-52). </a:t>
          </a:r>
          <a:endParaRPr lang="es-CO" sz="2800" dirty="0"/>
        </a:p>
      </dgm:t>
    </dgm:pt>
    <dgm:pt modelId="{D17634B8-F76B-43D0-9B24-5D1E35E44354}" type="parTrans" cxnId="{7DA12C98-4D1C-4129-BB2A-58DA479BFAF5}">
      <dgm:prSet/>
      <dgm:spPr/>
      <dgm:t>
        <a:bodyPr/>
        <a:lstStyle/>
        <a:p>
          <a:endParaRPr lang="es-CO"/>
        </a:p>
      </dgm:t>
    </dgm:pt>
    <dgm:pt modelId="{DC04E803-F5C0-4BBE-9F78-1B753BB26712}" type="sibTrans" cxnId="{7DA12C98-4D1C-4129-BB2A-58DA479BFAF5}">
      <dgm:prSet/>
      <dgm:spPr/>
      <dgm:t>
        <a:bodyPr/>
        <a:lstStyle/>
        <a:p>
          <a:endParaRPr lang="es-CO"/>
        </a:p>
      </dgm:t>
    </dgm:pt>
    <dgm:pt modelId="{34F2FFB2-B782-4694-AE55-98FDD0305025}" type="pres">
      <dgm:prSet presAssocID="{4E4CF0E3-ADAF-4A68-9523-603CEF0C736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6D54D901-1B42-4C64-BF32-86E7714AE919}" type="pres">
      <dgm:prSet presAssocID="{F2D2AECE-72DB-479E-AAF4-30AE19D914CE}" presName="composite" presStyleCnt="0"/>
      <dgm:spPr/>
    </dgm:pt>
    <dgm:pt modelId="{11A37DD9-1791-4914-83EF-18D7E9A6FAC3}" type="pres">
      <dgm:prSet presAssocID="{F2D2AECE-72DB-479E-AAF4-30AE19D914CE}" presName="imgShp" presStyleLbl="fgImgPlace1" presStyleIdx="0" presStyleCnt="3"/>
      <dgm:spPr/>
    </dgm:pt>
    <dgm:pt modelId="{93835EAE-5668-4D54-A150-E7BEBBEE6F28}" type="pres">
      <dgm:prSet presAssocID="{F2D2AECE-72DB-479E-AAF4-30AE19D914CE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0D7CE1F5-F24B-4770-BB46-A835CFAAB5DC}" type="pres">
      <dgm:prSet presAssocID="{950E5C3F-F06A-4696-AB13-6999B67BC11B}" presName="spacing" presStyleCnt="0"/>
      <dgm:spPr/>
    </dgm:pt>
    <dgm:pt modelId="{C9EF3A75-6352-42A8-8046-C07CFEC0F81C}" type="pres">
      <dgm:prSet presAssocID="{47784AEA-8235-449B-B7C3-AE0457BACB1C}" presName="composite" presStyleCnt="0"/>
      <dgm:spPr/>
    </dgm:pt>
    <dgm:pt modelId="{416305F7-49EC-4C93-802E-1AFAF519DC1E}" type="pres">
      <dgm:prSet presAssocID="{47784AEA-8235-449B-B7C3-AE0457BACB1C}" presName="imgShp" presStyleLbl="fgImgPlace1" presStyleIdx="1" presStyleCnt="3"/>
      <dgm:spPr/>
    </dgm:pt>
    <dgm:pt modelId="{5895BBBC-9C35-49C4-8876-5474CC1F7ACF}" type="pres">
      <dgm:prSet presAssocID="{47784AEA-8235-449B-B7C3-AE0457BACB1C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22ADBC5-CCC8-462A-BF90-D75A4FDA5EF5}" type="pres">
      <dgm:prSet presAssocID="{1E533BC8-0CBF-4657-8DB1-0657334B6C46}" presName="spacing" presStyleCnt="0"/>
      <dgm:spPr/>
    </dgm:pt>
    <dgm:pt modelId="{B81AAD6D-665F-43D1-940D-DDAB35F47C2B}" type="pres">
      <dgm:prSet presAssocID="{75A19125-5109-4AB6-B9A2-926818C899AB}" presName="composite" presStyleCnt="0"/>
      <dgm:spPr/>
    </dgm:pt>
    <dgm:pt modelId="{1263488F-A846-4C2D-8A02-B0911F61C59A}" type="pres">
      <dgm:prSet presAssocID="{75A19125-5109-4AB6-B9A2-926818C899AB}" presName="imgShp" presStyleLbl="fgImgPlace1" presStyleIdx="2" presStyleCnt="3"/>
      <dgm:spPr/>
    </dgm:pt>
    <dgm:pt modelId="{951EE81B-2FCC-46DA-AAA9-DE7D23D0F062}" type="pres">
      <dgm:prSet presAssocID="{75A19125-5109-4AB6-B9A2-926818C899AB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7DA12C98-4D1C-4129-BB2A-58DA479BFAF5}" srcId="{4E4CF0E3-ADAF-4A68-9523-603CEF0C7367}" destId="{75A19125-5109-4AB6-B9A2-926818C899AB}" srcOrd="2" destOrd="0" parTransId="{D17634B8-F76B-43D0-9B24-5D1E35E44354}" sibTransId="{DC04E803-F5C0-4BBE-9F78-1B753BB26712}"/>
    <dgm:cxn modelId="{EBB69656-D5C4-4FE2-82D4-A8B0A87FD244}" type="presOf" srcId="{75A19125-5109-4AB6-B9A2-926818C899AB}" destId="{951EE81B-2FCC-46DA-AAA9-DE7D23D0F062}" srcOrd="0" destOrd="0" presId="urn:microsoft.com/office/officeart/2005/8/layout/vList3"/>
    <dgm:cxn modelId="{CF22C4CC-7E75-4D51-9AC8-60DEAC9F87A2}" type="presOf" srcId="{F2D2AECE-72DB-479E-AAF4-30AE19D914CE}" destId="{93835EAE-5668-4D54-A150-E7BEBBEE6F28}" srcOrd="0" destOrd="0" presId="urn:microsoft.com/office/officeart/2005/8/layout/vList3"/>
    <dgm:cxn modelId="{95D26031-E45A-4041-B707-E787C2ABC210}" srcId="{4E4CF0E3-ADAF-4A68-9523-603CEF0C7367}" destId="{47784AEA-8235-449B-B7C3-AE0457BACB1C}" srcOrd="1" destOrd="0" parTransId="{25DDF331-6B4D-475E-B58E-EFBB0A6896AB}" sibTransId="{1E533BC8-0CBF-4657-8DB1-0657334B6C46}"/>
    <dgm:cxn modelId="{89833086-52EF-4E62-BB25-67473C50927C}" srcId="{4E4CF0E3-ADAF-4A68-9523-603CEF0C7367}" destId="{F2D2AECE-72DB-479E-AAF4-30AE19D914CE}" srcOrd="0" destOrd="0" parTransId="{D601FE14-0C9D-44E6-A92A-2F37C66D0FC5}" sibTransId="{950E5C3F-F06A-4696-AB13-6999B67BC11B}"/>
    <dgm:cxn modelId="{57D1EFED-6F00-4DA5-8705-C4B53AB72FE4}" type="presOf" srcId="{4E4CF0E3-ADAF-4A68-9523-603CEF0C7367}" destId="{34F2FFB2-B782-4694-AE55-98FDD0305025}" srcOrd="0" destOrd="0" presId="urn:microsoft.com/office/officeart/2005/8/layout/vList3"/>
    <dgm:cxn modelId="{187305CF-300D-4860-B2C7-F6A2CD95E4F6}" type="presOf" srcId="{47784AEA-8235-449B-B7C3-AE0457BACB1C}" destId="{5895BBBC-9C35-49C4-8876-5474CC1F7ACF}" srcOrd="0" destOrd="0" presId="urn:microsoft.com/office/officeart/2005/8/layout/vList3"/>
    <dgm:cxn modelId="{82F3D98F-4B47-4D10-9C68-62B43F71700F}" type="presParOf" srcId="{34F2FFB2-B782-4694-AE55-98FDD0305025}" destId="{6D54D901-1B42-4C64-BF32-86E7714AE919}" srcOrd="0" destOrd="0" presId="urn:microsoft.com/office/officeart/2005/8/layout/vList3"/>
    <dgm:cxn modelId="{7B903975-68CC-462A-B9BC-EB7216CD0528}" type="presParOf" srcId="{6D54D901-1B42-4C64-BF32-86E7714AE919}" destId="{11A37DD9-1791-4914-83EF-18D7E9A6FAC3}" srcOrd="0" destOrd="0" presId="urn:microsoft.com/office/officeart/2005/8/layout/vList3"/>
    <dgm:cxn modelId="{A64E2089-3D78-4236-A7A3-882232475167}" type="presParOf" srcId="{6D54D901-1B42-4C64-BF32-86E7714AE919}" destId="{93835EAE-5668-4D54-A150-E7BEBBEE6F28}" srcOrd="1" destOrd="0" presId="urn:microsoft.com/office/officeart/2005/8/layout/vList3"/>
    <dgm:cxn modelId="{4B18C402-F8CF-4D3C-8BBB-AC898C818762}" type="presParOf" srcId="{34F2FFB2-B782-4694-AE55-98FDD0305025}" destId="{0D7CE1F5-F24B-4770-BB46-A835CFAAB5DC}" srcOrd="1" destOrd="0" presId="urn:microsoft.com/office/officeart/2005/8/layout/vList3"/>
    <dgm:cxn modelId="{2756DA0D-2759-4399-8C7B-43C5E5C92B67}" type="presParOf" srcId="{34F2FFB2-B782-4694-AE55-98FDD0305025}" destId="{C9EF3A75-6352-42A8-8046-C07CFEC0F81C}" srcOrd="2" destOrd="0" presId="urn:microsoft.com/office/officeart/2005/8/layout/vList3"/>
    <dgm:cxn modelId="{EA0D3EFE-CFA2-4295-BB93-3E89F8ADBA2E}" type="presParOf" srcId="{C9EF3A75-6352-42A8-8046-C07CFEC0F81C}" destId="{416305F7-49EC-4C93-802E-1AFAF519DC1E}" srcOrd="0" destOrd="0" presId="urn:microsoft.com/office/officeart/2005/8/layout/vList3"/>
    <dgm:cxn modelId="{E55F6DF3-62B0-4BEB-BA05-FC3A1D5477E8}" type="presParOf" srcId="{C9EF3A75-6352-42A8-8046-C07CFEC0F81C}" destId="{5895BBBC-9C35-49C4-8876-5474CC1F7ACF}" srcOrd="1" destOrd="0" presId="urn:microsoft.com/office/officeart/2005/8/layout/vList3"/>
    <dgm:cxn modelId="{9E1ACB56-0891-40DC-859A-B076F9AC93F8}" type="presParOf" srcId="{34F2FFB2-B782-4694-AE55-98FDD0305025}" destId="{722ADBC5-CCC8-462A-BF90-D75A4FDA5EF5}" srcOrd="3" destOrd="0" presId="urn:microsoft.com/office/officeart/2005/8/layout/vList3"/>
    <dgm:cxn modelId="{078D814A-845E-4250-A0D2-9EF899B63FF6}" type="presParOf" srcId="{34F2FFB2-B782-4694-AE55-98FDD0305025}" destId="{B81AAD6D-665F-43D1-940D-DDAB35F47C2B}" srcOrd="4" destOrd="0" presId="urn:microsoft.com/office/officeart/2005/8/layout/vList3"/>
    <dgm:cxn modelId="{33CE3CF4-3225-4A96-8413-E099761E1C39}" type="presParOf" srcId="{B81AAD6D-665F-43D1-940D-DDAB35F47C2B}" destId="{1263488F-A846-4C2D-8A02-B0911F61C59A}" srcOrd="0" destOrd="0" presId="urn:microsoft.com/office/officeart/2005/8/layout/vList3"/>
    <dgm:cxn modelId="{91C8CF91-1170-44E9-B9DC-843F777EFADA}" type="presParOf" srcId="{B81AAD6D-665F-43D1-940D-DDAB35F47C2B}" destId="{951EE81B-2FCC-46DA-AAA9-DE7D23D0F06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C5BA5EE-681D-43E4-9085-C8AD35D38FC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9EAD5CCD-841A-4162-A581-5FECE3352813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es-CO" b="1" dirty="0" smtClean="0"/>
            <a:t>Jesús buscaba lo bueno que había en las personas y las encomiaba, (Juan 1:47). </a:t>
          </a:r>
          <a:endParaRPr lang="es-CO" b="1" dirty="0"/>
        </a:p>
      </dgm:t>
    </dgm:pt>
    <dgm:pt modelId="{02B600A9-DB2D-41E7-86B3-4D773C24BB78}" type="parTrans" cxnId="{DABB596F-D13D-4FA5-9980-EEA2A4D7133A}">
      <dgm:prSet/>
      <dgm:spPr/>
      <dgm:t>
        <a:bodyPr/>
        <a:lstStyle/>
        <a:p>
          <a:endParaRPr lang="es-CO"/>
        </a:p>
      </dgm:t>
    </dgm:pt>
    <dgm:pt modelId="{B69D3782-42E3-4BA4-9749-4970D756E87C}" type="sibTrans" cxnId="{DABB596F-D13D-4FA5-9980-EEA2A4D7133A}">
      <dgm:prSet/>
      <dgm:spPr/>
      <dgm:t>
        <a:bodyPr/>
        <a:lstStyle/>
        <a:p>
          <a:endParaRPr lang="es-CO"/>
        </a:p>
      </dgm:t>
    </dgm:pt>
    <dgm:pt modelId="{B4E360A6-C57B-433D-AD32-8613CD7E9B5F}">
      <dgm:prSet/>
      <dgm:spPr>
        <a:solidFill>
          <a:srgbClr val="002060"/>
        </a:solidFill>
      </dgm:spPr>
      <dgm:t>
        <a:bodyPr/>
        <a:lstStyle/>
        <a:p>
          <a:pPr rtl="0"/>
          <a:r>
            <a:rPr lang="es-CO" b="1" dirty="0" smtClean="0"/>
            <a:t>Aunque también las censuró cuando fue necesario (Mateo 16:23; 8:44). </a:t>
          </a:r>
          <a:endParaRPr lang="es-CO" b="1" dirty="0"/>
        </a:p>
      </dgm:t>
    </dgm:pt>
    <dgm:pt modelId="{84A73D44-1793-4A6D-B3AC-C693E0B348A2}" type="parTrans" cxnId="{1B4C8F8D-847C-428F-906E-0DC1F96DC5A7}">
      <dgm:prSet/>
      <dgm:spPr/>
      <dgm:t>
        <a:bodyPr/>
        <a:lstStyle/>
        <a:p>
          <a:endParaRPr lang="es-CO"/>
        </a:p>
      </dgm:t>
    </dgm:pt>
    <dgm:pt modelId="{276BD8FD-AEB1-494F-9AC0-670A6681C188}" type="sibTrans" cxnId="{1B4C8F8D-847C-428F-906E-0DC1F96DC5A7}">
      <dgm:prSet/>
      <dgm:spPr/>
      <dgm:t>
        <a:bodyPr/>
        <a:lstStyle/>
        <a:p>
          <a:endParaRPr lang="es-CO"/>
        </a:p>
      </dgm:t>
    </dgm:pt>
    <dgm:pt modelId="{8882ACFE-DAC4-4B47-8E3A-4B6331BAA007}">
      <dgm:prSet/>
      <dgm:spPr>
        <a:solidFill>
          <a:srgbClr val="0070C0"/>
        </a:solidFill>
      </dgm:spPr>
      <dgm:t>
        <a:bodyPr/>
        <a:lstStyle/>
        <a:p>
          <a:pPr rtl="0"/>
          <a:r>
            <a:rPr lang="es-CO" b="1" dirty="0" smtClean="0"/>
            <a:t>En una época en la que las mujeres tenían pocos derechos, Jesús las trató con dignidad y respeto (Juan 4:9, 27). </a:t>
          </a:r>
          <a:endParaRPr lang="es-CO" b="1" dirty="0"/>
        </a:p>
      </dgm:t>
    </dgm:pt>
    <dgm:pt modelId="{CD669241-0572-442D-9EC3-46BDAEDD384D}" type="parTrans" cxnId="{64E2C109-0C9F-495F-9A8C-5D0C152DAF90}">
      <dgm:prSet/>
      <dgm:spPr/>
      <dgm:t>
        <a:bodyPr/>
        <a:lstStyle/>
        <a:p>
          <a:endParaRPr lang="es-CO"/>
        </a:p>
      </dgm:t>
    </dgm:pt>
    <dgm:pt modelId="{3658F775-3E77-4657-8838-2CDBC1A2D9BB}" type="sibTrans" cxnId="{64E2C109-0C9F-495F-9A8C-5D0C152DAF90}">
      <dgm:prSet/>
      <dgm:spPr/>
      <dgm:t>
        <a:bodyPr/>
        <a:lstStyle/>
        <a:p>
          <a:endParaRPr lang="es-CO"/>
        </a:p>
      </dgm:t>
    </dgm:pt>
    <dgm:pt modelId="{3CE56018-4F35-43F2-A22F-CBCAF47E685F}">
      <dgm:prSet/>
      <dgm:spPr>
        <a:solidFill>
          <a:srgbClr val="FFC000"/>
        </a:solidFill>
      </dgm:spPr>
      <dgm:t>
        <a:bodyPr/>
        <a:lstStyle/>
        <a:p>
          <a:pPr rtl="0"/>
          <a:r>
            <a:rPr lang="es-CO" b="1" dirty="0" smtClean="0">
              <a:solidFill>
                <a:srgbClr val="002060"/>
              </a:solidFill>
            </a:rPr>
            <a:t>Es comprensible, por tanto, que un grupo de mujeres le ministraran voluntariamente de sus propios bienes (Lucas 8:3). </a:t>
          </a:r>
          <a:endParaRPr lang="es-CO" b="1" dirty="0">
            <a:solidFill>
              <a:srgbClr val="002060"/>
            </a:solidFill>
          </a:endParaRPr>
        </a:p>
      </dgm:t>
    </dgm:pt>
    <dgm:pt modelId="{81AA77DF-BDDB-43A0-87BE-F4A97FCF048B}" type="parTrans" cxnId="{5DDB0450-2FD3-48DE-B61C-258CC7A97782}">
      <dgm:prSet/>
      <dgm:spPr/>
      <dgm:t>
        <a:bodyPr/>
        <a:lstStyle/>
        <a:p>
          <a:endParaRPr lang="es-CO"/>
        </a:p>
      </dgm:t>
    </dgm:pt>
    <dgm:pt modelId="{76794E3E-39EA-41E1-A8D1-BDF4D7AA1441}" type="sibTrans" cxnId="{5DDB0450-2FD3-48DE-B61C-258CC7A97782}">
      <dgm:prSet/>
      <dgm:spPr/>
      <dgm:t>
        <a:bodyPr/>
        <a:lstStyle/>
        <a:p>
          <a:endParaRPr lang="es-CO"/>
        </a:p>
      </dgm:t>
    </dgm:pt>
    <dgm:pt modelId="{87E40AD4-63C7-455B-A029-CFBAB6736AAD}" type="pres">
      <dgm:prSet presAssocID="{6C5BA5EE-681D-43E4-9085-C8AD35D38FC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6B38AC21-2E68-4C40-AA5A-ABB8FB33B2A0}" type="pres">
      <dgm:prSet presAssocID="{9EAD5CCD-841A-4162-A581-5FECE3352813}" presName="parentText" presStyleLbl="node1" presStyleIdx="0" presStyleCnt="4" custScaleY="115735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0B472CD9-74B7-45A9-A285-D59579A9E53C}" type="pres">
      <dgm:prSet presAssocID="{B69D3782-42E3-4BA4-9749-4970D756E87C}" presName="spacer" presStyleCnt="0"/>
      <dgm:spPr/>
    </dgm:pt>
    <dgm:pt modelId="{73810C6A-5D37-49AF-B53D-BC2DAEC21CFE}" type="pres">
      <dgm:prSet presAssocID="{B4E360A6-C57B-433D-AD32-8613CD7E9B5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C5348B6-9BF9-432F-A81B-92472371F580}" type="pres">
      <dgm:prSet presAssocID="{276BD8FD-AEB1-494F-9AC0-670A6681C188}" presName="spacer" presStyleCnt="0"/>
      <dgm:spPr/>
    </dgm:pt>
    <dgm:pt modelId="{56999D86-E125-40C9-BDCD-85AC2ED28E80}" type="pres">
      <dgm:prSet presAssocID="{8882ACFE-DAC4-4B47-8E3A-4B6331BAA00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6A9B2BC6-D4E2-4EE8-B87C-B6F09C9EFB66}" type="pres">
      <dgm:prSet presAssocID="{3658F775-3E77-4657-8838-2CDBC1A2D9BB}" presName="spacer" presStyleCnt="0"/>
      <dgm:spPr/>
    </dgm:pt>
    <dgm:pt modelId="{BE39E25F-E25A-4ADB-9F33-913431AAB6C4}" type="pres">
      <dgm:prSet presAssocID="{3CE56018-4F35-43F2-A22F-CBCAF47E685F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5DDB0450-2FD3-48DE-B61C-258CC7A97782}" srcId="{6C5BA5EE-681D-43E4-9085-C8AD35D38FCC}" destId="{3CE56018-4F35-43F2-A22F-CBCAF47E685F}" srcOrd="3" destOrd="0" parTransId="{81AA77DF-BDDB-43A0-87BE-F4A97FCF048B}" sibTransId="{76794E3E-39EA-41E1-A8D1-BDF4D7AA1441}"/>
    <dgm:cxn modelId="{DABB596F-D13D-4FA5-9980-EEA2A4D7133A}" srcId="{6C5BA5EE-681D-43E4-9085-C8AD35D38FCC}" destId="{9EAD5CCD-841A-4162-A581-5FECE3352813}" srcOrd="0" destOrd="0" parTransId="{02B600A9-DB2D-41E7-86B3-4D773C24BB78}" sibTransId="{B69D3782-42E3-4BA4-9749-4970D756E87C}"/>
    <dgm:cxn modelId="{1B4C8F8D-847C-428F-906E-0DC1F96DC5A7}" srcId="{6C5BA5EE-681D-43E4-9085-C8AD35D38FCC}" destId="{B4E360A6-C57B-433D-AD32-8613CD7E9B5F}" srcOrd="1" destOrd="0" parTransId="{84A73D44-1793-4A6D-B3AC-C693E0B348A2}" sibTransId="{276BD8FD-AEB1-494F-9AC0-670A6681C188}"/>
    <dgm:cxn modelId="{16FD0020-7FCE-4F15-8B36-C6DB77C68AF7}" type="presOf" srcId="{8882ACFE-DAC4-4B47-8E3A-4B6331BAA007}" destId="{56999D86-E125-40C9-BDCD-85AC2ED28E80}" srcOrd="0" destOrd="0" presId="urn:microsoft.com/office/officeart/2005/8/layout/vList2"/>
    <dgm:cxn modelId="{4D97AE9C-1D04-485D-ABD1-F731E1AF66C4}" type="presOf" srcId="{3CE56018-4F35-43F2-A22F-CBCAF47E685F}" destId="{BE39E25F-E25A-4ADB-9F33-913431AAB6C4}" srcOrd="0" destOrd="0" presId="urn:microsoft.com/office/officeart/2005/8/layout/vList2"/>
    <dgm:cxn modelId="{A32597BB-5AAE-440B-93AA-A7C5AE325451}" type="presOf" srcId="{6C5BA5EE-681D-43E4-9085-C8AD35D38FCC}" destId="{87E40AD4-63C7-455B-A029-CFBAB6736AAD}" srcOrd="0" destOrd="0" presId="urn:microsoft.com/office/officeart/2005/8/layout/vList2"/>
    <dgm:cxn modelId="{6DBD23C3-834C-4003-A83A-2CC3291FB613}" type="presOf" srcId="{B4E360A6-C57B-433D-AD32-8613CD7E9B5F}" destId="{73810C6A-5D37-49AF-B53D-BC2DAEC21CFE}" srcOrd="0" destOrd="0" presId="urn:microsoft.com/office/officeart/2005/8/layout/vList2"/>
    <dgm:cxn modelId="{67169C88-8322-4097-A288-316BE1CA94AB}" type="presOf" srcId="{9EAD5CCD-841A-4162-A581-5FECE3352813}" destId="{6B38AC21-2E68-4C40-AA5A-ABB8FB33B2A0}" srcOrd="0" destOrd="0" presId="urn:microsoft.com/office/officeart/2005/8/layout/vList2"/>
    <dgm:cxn modelId="{64E2C109-0C9F-495F-9A8C-5D0C152DAF90}" srcId="{6C5BA5EE-681D-43E4-9085-C8AD35D38FCC}" destId="{8882ACFE-DAC4-4B47-8E3A-4B6331BAA007}" srcOrd="2" destOrd="0" parTransId="{CD669241-0572-442D-9EC3-46BDAEDD384D}" sibTransId="{3658F775-3E77-4657-8838-2CDBC1A2D9BB}"/>
    <dgm:cxn modelId="{9529D2BA-A682-4581-B410-57DE57F9429A}" type="presParOf" srcId="{87E40AD4-63C7-455B-A029-CFBAB6736AAD}" destId="{6B38AC21-2E68-4C40-AA5A-ABB8FB33B2A0}" srcOrd="0" destOrd="0" presId="urn:microsoft.com/office/officeart/2005/8/layout/vList2"/>
    <dgm:cxn modelId="{9F96757D-066F-4A7B-B18B-58D897B95360}" type="presParOf" srcId="{87E40AD4-63C7-455B-A029-CFBAB6736AAD}" destId="{0B472CD9-74B7-45A9-A285-D59579A9E53C}" srcOrd="1" destOrd="0" presId="urn:microsoft.com/office/officeart/2005/8/layout/vList2"/>
    <dgm:cxn modelId="{9025B952-647F-4D87-890E-A4CA81B26B35}" type="presParOf" srcId="{87E40AD4-63C7-455B-A029-CFBAB6736AAD}" destId="{73810C6A-5D37-49AF-B53D-BC2DAEC21CFE}" srcOrd="2" destOrd="0" presId="urn:microsoft.com/office/officeart/2005/8/layout/vList2"/>
    <dgm:cxn modelId="{C41AD932-CE03-4321-A2CF-3E34227340DE}" type="presParOf" srcId="{87E40AD4-63C7-455B-A029-CFBAB6736AAD}" destId="{7C5348B6-9BF9-432F-A81B-92472371F580}" srcOrd="3" destOrd="0" presId="urn:microsoft.com/office/officeart/2005/8/layout/vList2"/>
    <dgm:cxn modelId="{3CD3ADDA-16A8-4EA8-9C4E-B317EA77A0A4}" type="presParOf" srcId="{87E40AD4-63C7-455B-A029-CFBAB6736AAD}" destId="{56999D86-E125-40C9-BDCD-85AC2ED28E80}" srcOrd="4" destOrd="0" presId="urn:microsoft.com/office/officeart/2005/8/layout/vList2"/>
    <dgm:cxn modelId="{1929561E-D24D-40A3-A751-AFB77F975A00}" type="presParOf" srcId="{87E40AD4-63C7-455B-A029-CFBAB6736AAD}" destId="{6A9B2BC6-D4E2-4EE8-B87C-B6F09C9EFB66}" srcOrd="5" destOrd="0" presId="urn:microsoft.com/office/officeart/2005/8/layout/vList2"/>
    <dgm:cxn modelId="{0F2E0E67-CAF6-48DE-A517-FBAC2DB4B92C}" type="presParOf" srcId="{87E40AD4-63C7-455B-A029-CFBAB6736AAD}" destId="{BE39E25F-E25A-4ADB-9F33-913431AAB6C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0D61AF2-98F0-470E-8A99-40210E9D8DF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EF7D114A-0FE3-41B3-8619-3C77D9316C81}">
      <dgm:prSet custT="1"/>
      <dgm:spPr/>
      <dgm:t>
        <a:bodyPr/>
        <a:lstStyle/>
        <a:p>
          <a:pPr rtl="0"/>
          <a:r>
            <a:rPr lang="es-CO" sz="2400" b="1" u="sng" dirty="0" smtClean="0"/>
            <a:t>Cuando Llegó cerca</a:t>
          </a:r>
          <a:r>
            <a:rPr lang="es-CO" sz="2700" b="1" dirty="0" smtClean="0"/>
            <a:t>. </a:t>
          </a:r>
        </a:p>
        <a:p>
          <a:pPr rtl="0"/>
          <a:r>
            <a:rPr lang="es-CO" sz="2700" dirty="0" smtClean="0"/>
            <a:t>Es decir, cuando llegó desde donde podía ver la ciudad de Jerusalén, la cual quedaba hacia el oeste del monte de los Olivos, al otro lado del estrecho valle del Cedrón. </a:t>
          </a:r>
          <a:endParaRPr lang="es-CO" sz="2700" dirty="0"/>
        </a:p>
      </dgm:t>
    </dgm:pt>
    <dgm:pt modelId="{A4CDFE2C-0AEE-4950-AAD9-40472CED27AF}" type="parTrans" cxnId="{2B7F3CF0-DC28-48B7-9771-3339B247538F}">
      <dgm:prSet/>
      <dgm:spPr/>
      <dgm:t>
        <a:bodyPr/>
        <a:lstStyle/>
        <a:p>
          <a:endParaRPr lang="es-CO"/>
        </a:p>
      </dgm:t>
    </dgm:pt>
    <dgm:pt modelId="{25749DBC-7038-4FDA-AAF8-033B0F00766A}" type="sibTrans" cxnId="{2B7F3CF0-DC28-48B7-9771-3339B247538F}">
      <dgm:prSet/>
      <dgm:spPr/>
      <dgm:t>
        <a:bodyPr/>
        <a:lstStyle/>
        <a:p>
          <a:endParaRPr lang="es-CO"/>
        </a:p>
      </dgm:t>
    </dgm:pt>
    <dgm:pt modelId="{20FB35BE-4789-49B5-8B25-DDDE45D0C05A}">
      <dgm:prSet/>
      <dgm:spPr/>
      <dgm:t>
        <a:bodyPr/>
        <a:lstStyle/>
        <a:p>
          <a:pPr rtl="0"/>
          <a:r>
            <a:rPr lang="es-CO" b="1" dirty="0" smtClean="0"/>
            <a:t>Al verla, lloro por ella.</a:t>
          </a:r>
          <a:r>
            <a:rPr lang="es-CO" dirty="0" smtClean="0"/>
            <a:t> Desde la cima del monte de los Olivos según lo dice </a:t>
          </a:r>
          <a:r>
            <a:rPr lang="es-CO" dirty="0" smtClean="0">
              <a:solidFill>
                <a:srgbClr val="FF0000"/>
              </a:solidFill>
            </a:rPr>
            <a:t>(Conflicto de los Siglos p19) </a:t>
          </a:r>
          <a:r>
            <a:rPr lang="es-CO" dirty="0" smtClean="0"/>
            <a:t>se podía ver el templo y todo el resto de la ciudad.  La cumbre del monte de los Olivos está aproximadamente a unos 100 m sobre la zona del templo.  Desde allí también sin duda se podía ver el Calvario, no lejos de la puerta de las ovejas, por donde Jesús tendría que pasar </a:t>
          </a:r>
          <a:r>
            <a:rPr lang="es-CO" dirty="0" smtClean="0">
              <a:solidFill>
                <a:srgbClr val="FF0000"/>
              </a:solidFill>
            </a:rPr>
            <a:t>(DTG 528-529).  </a:t>
          </a:r>
          <a:endParaRPr lang="es-CO" dirty="0">
            <a:solidFill>
              <a:srgbClr val="FF0000"/>
            </a:solidFill>
          </a:endParaRPr>
        </a:p>
      </dgm:t>
    </dgm:pt>
    <dgm:pt modelId="{86749422-2244-4FCF-95B1-27ABA39D8B08}" type="parTrans" cxnId="{19B91C4B-4858-4AE5-B08A-A474C1965BF9}">
      <dgm:prSet/>
      <dgm:spPr/>
      <dgm:t>
        <a:bodyPr/>
        <a:lstStyle/>
        <a:p>
          <a:endParaRPr lang="es-CO"/>
        </a:p>
      </dgm:t>
    </dgm:pt>
    <dgm:pt modelId="{B768AA55-4223-4A66-A631-2DE7D2AB5EFE}" type="sibTrans" cxnId="{19B91C4B-4858-4AE5-B08A-A474C1965BF9}">
      <dgm:prSet/>
      <dgm:spPr/>
      <dgm:t>
        <a:bodyPr/>
        <a:lstStyle/>
        <a:p>
          <a:endParaRPr lang="es-CO"/>
        </a:p>
      </dgm:t>
    </dgm:pt>
    <dgm:pt modelId="{FE6CE3E1-F7C3-454A-9382-956A0CBE320C}" type="pres">
      <dgm:prSet presAssocID="{F0D61AF2-98F0-470E-8A99-40210E9D8DF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18DC36DF-9DB8-4491-963C-9C3678FED408}" type="pres">
      <dgm:prSet presAssocID="{EF7D114A-0FE3-41B3-8619-3C77D9316C81}" presName="linNode" presStyleCnt="0"/>
      <dgm:spPr/>
    </dgm:pt>
    <dgm:pt modelId="{10A65110-A64F-4B08-8C12-21F7F7091907}" type="pres">
      <dgm:prSet presAssocID="{EF7D114A-0FE3-41B3-8619-3C77D9316C81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213131C4-E718-41C3-B378-64DF446CCD6D}" type="pres">
      <dgm:prSet presAssocID="{EF7D114A-0FE3-41B3-8619-3C77D9316C81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2B7F3CF0-DC28-48B7-9771-3339B247538F}" srcId="{F0D61AF2-98F0-470E-8A99-40210E9D8DF5}" destId="{EF7D114A-0FE3-41B3-8619-3C77D9316C81}" srcOrd="0" destOrd="0" parTransId="{A4CDFE2C-0AEE-4950-AAD9-40472CED27AF}" sibTransId="{25749DBC-7038-4FDA-AAF8-033B0F00766A}"/>
    <dgm:cxn modelId="{E3E936C5-B71C-4919-9D9F-4E653CC8885D}" type="presOf" srcId="{F0D61AF2-98F0-470E-8A99-40210E9D8DF5}" destId="{FE6CE3E1-F7C3-454A-9382-956A0CBE320C}" srcOrd="0" destOrd="0" presId="urn:microsoft.com/office/officeart/2005/8/layout/vList5"/>
    <dgm:cxn modelId="{19B91C4B-4858-4AE5-B08A-A474C1965BF9}" srcId="{EF7D114A-0FE3-41B3-8619-3C77D9316C81}" destId="{20FB35BE-4789-49B5-8B25-DDDE45D0C05A}" srcOrd="0" destOrd="0" parTransId="{86749422-2244-4FCF-95B1-27ABA39D8B08}" sibTransId="{B768AA55-4223-4A66-A631-2DE7D2AB5EFE}"/>
    <dgm:cxn modelId="{4249CA29-27B5-4CF2-B278-14E0611031FF}" type="presOf" srcId="{20FB35BE-4789-49B5-8B25-DDDE45D0C05A}" destId="{213131C4-E718-41C3-B378-64DF446CCD6D}" srcOrd="0" destOrd="0" presId="urn:microsoft.com/office/officeart/2005/8/layout/vList5"/>
    <dgm:cxn modelId="{09CDB0EF-A69E-47D1-BF66-4BC8A01EAB5E}" type="presOf" srcId="{EF7D114A-0FE3-41B3-8619-3C77D9316C81}" destId="{10A65110-A64F-4B08-8C12-21F7F7091907}" srcOrd="0" destOrd="0" presId="urn:microsoft.com/office/officeart/2005/8/layout/vList5"/>
    <dgm:cxn modelId="{6DB2C737-FE10-4B62-8079-E389D9D6FB85}" type="presParOf" srcId="{FE6CE3E1-F7C3-454A-9382-956A0CBE320C}" destId="{18DC36DF-9DB8-4491-963C-9C3678FED408}" srcOrd="0" destOrd="0" presId="urn:microsoft.com/office/officeart/2005/8/layout/vList5"/>
    <dgm:cxn modelId="{9F8B7D21-E8E0-4732-BF89-4FDCA0B61A89}" type="presParOf" srcId="{18DC36DF-9DB8-4491-963C-9C3678FED408}" destId="{10A65110-A64F-4B08-8C12-21F7F7091907}" srcOrd="0" destOrd="0" presId="urn:microsoft.com/office/officeart/2005/8/layout/vList5"/>
    <dgm:cxn modelId="{5B6608E9-DA17-4A46-81EE-422403BE6921}" type="presParOf" srcId="{18DC36DF-9DB8-4491-963C-9C3678FED408}" destId="{213131C4-E718-41C3-B378-64DF446CCD6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FA62C5C-9DFB-4CAE-B853-05D12F95D71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D1589160-6AB2-4E6C-B628-DA3E0BD3BEF1}">
      <dgm:prSet/>
      <dgm:spPr>
        <a:solidFill>
          <a:srgbClr val="002060"/>
        </a:solidFill>
      </dgm:spPr>
      <dgm:t>
        <a:bodyPr/>
        <a:lstStyle/>
        <a:p>
          <a:pPr algn="ctr" rtl="0"/>
          <a:r>
            <a:rPr lang="es-CO" dirty="0" smtClean="0"/>
            <a:t>La resplandeciente hermosura del templo con su blanco mármol y doradas cúpulas que brillaban bajo el sol de la tarde, debe haber sido un panorama inspirador para los judíos </a:t>
          </a:r>
        </a:p>
        <a:p>
          <a:pPr algn="ctr" rtl="0"/>
          <a:r>
            <a:rPr lang="es-CO" u="sng" dirty="0" smtClean="0"/>
            <a:t>(DTG 527-528).  </a:t>
          </a:r>
          <a:endParaRPr lang="es-CO" u="sng" dirty="0"/>
        </a:p>
      </dgm:t>
    </dgm:pt>
    <dgm:pt modelId="{E7CFEFCF-7708-4216-A852-9CC9C2449DFF}" type="parTrans" cxnId="{5F75F5A0-B713-4E66-A7FE-3A6316012F2E}">
      <dgm:prSet/>
      <dgm:spPr/>
      <dgm:t>
        <a:bodyPr/>
        <a:lstStyle/>
        <a:p>
          <a:endParaRPr lang="es-CO"/>
        </a:p>
      </dgm:t>
    </dgm:pt>
    <dgm:pt modelId="{8E856A4F-D88E-425F-8307-4BE697C90F3B}" type="sibTrans" cxnId="{5F75F5A0-B713-4E66-A7FE-3A6316012F2E}">
      <dgm:prSet/>
      <dgm:spPr/>
      <dgm:t>
        <a:bodyPr/>
        <a:lstStyle/>
        <a:p>
          <a:endParaRPr lang="es-CO"/>
        </a:p>
      </dgm:t>
    </dgm:pt>
    <dgm:pt modelId="{AD2443AC-F4D1-4979-AE81-0F1A1BB812F8}" type="pres">
      <dgm:prSet presAssocID="{0FA62C5C-9DFB-4CAE-B853-05D12F95D71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586F99A4-1822-4936-AA15-C212E14D3131}" type="pres">
      <dgm:prSet presAssocID="{D1589160-6AB2-4E6C-B628-DA3E0BD3BEF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15F863A5-372B-4069-9AC9-1483C8E9EAF3}" type="presOf" srcId="{0FA62C5C-9DFB-4CAE-B853-05D12F95D716}" destId="{AD2443AC-F4D1-4979-AE81-0F1A1BB812F8}" srcOrd="0" destOrd="0" presId="urn:microsoft.com/office/officeart/2005/8/layout/vList2"/>
    <dgm:cxn modelId="{591806A6-DDE9-4F40-AD0E-916424A59D58}" type="presOf" srcId="{D1589160-6AB2-4E6C-B628-DA3E0BD3BEF1}" destId="{586F99A4-1822-4936-AA15-C212E14D3131}" srcOrd="0" destOrd="0" presId="urn:microsoft.com/office/officeart/2005/8/layout/vList2"/>
    <dgm:cxn modelId="{5F75F5A0-B713-4E66-A7FE-3A6316012F2E}" srcId="{0FA62C5C-9DFB-4CAE-B853-05D12F95D716}" destId="{D1589160-6AB2-4E6C-B628-DA3E0BD3BEF1}" srcOrd="0" destOrd="0" parTransId="{E7CFEFCF-7708-4216-A852-9CC9C2449DFF}" sibTransId="{8E856A4F-D88E-425F-8307-4BE697C90F3B}"/>
    <dgm:cxn modelId="{9F463142-0192-4F09-9A9D-AD8A92775DFE}" type="presParOf" srcId="{AD2443AC-F4D1-4979-AE81-0F1A1BB812F8}" destId="{586F99A4-1822-4936-AA15-C212E14D313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68476DE-C403-47A0-BA76-04137BFB93D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C95EBEAF-04FA-46D3-A042-57EE0E34AAE2}">
      <dgm:prSet/>
      <dgm:spPr>
        <a:solidFill>
          <a:srgbClr val="C00000"/>
        </a:solidFill>
      </dgm:spPr>
      <dgm:t>
        <a:bodyPr/>
        <a:lstStyle/>
        <a:p>
          <a:pPr rtl="0"/>
          <a:r>
            <a:rPr lang="es-CO" dirty="0" smtClean="0"/>
            <a:t>Era natural que el corazón de todos los verdaderos hijos e hijas de Israel se llenaran de orgullo y gozo al ver por primera vez la Santa Ciudad.  </a:t>
          </a:r>
          <a:endParaRPr lang="es-CO" dirty="0"/>
        </a:p>
      </dgm:t>
    </dgm:pt>
    <dgm:pt modelId="{CB33A48A-40AB-4F03-9DFA-C583127A3FDA}" type="parTrans" cxnId="{6227DA8D-4412-4998-BB89-0414D4721441}">
      <dgm:prSet/>
      <dgm:spPr/>
      <dgm:t>
        <a:bodyPr/>
        <a:lstStyle/>
        <a:p>
          <a:endParaRPr lang="es-CO"/>
        </a:p>
      </dgm:t>
    </dgm:pt>
    <dgm:pt modelId="{0D0E0608-46EB-4E8B-838C-25D245185543}" type="sibTrans" cxnId="{6227DA8D-4412-4998-BB89-0414D4721441}">
      <dgm:prSet/>
      <dgm:spPr/>
      <dgm:t>
        <a:bodyPr/>
        <a:lstStyle/>
        <a:p>
          <a:endParaRPr lang="es-CO"/>
        </a:p>
      </dgm:t>
    </dgm:pt>
    <dgm:pt modelId="{FF3C341F-6727-4C45-9BDA-CAF08AEC17EE}">
      <dgm:prSet/>
      <dgm:spPr>
        <a:solidFill>
          <a:srgbClr val="C00000"/>
        </a:solidFill>
      </dgm:spPr>
      <dgm:t>
        <a:bodyPr/>
        <a:lstStyle/>
        <a:p>
          <a:pPr rtl="0"/>
          <a:r>
            <a:rPr lang="es-CO" dirty="0" smtClean="0"/>
            <a:t>Pero Jesús lloró públicamente porque veía lo que la multitud no podía ver: el terrible fin de Jerusalén a manos de los ejércitos romanos, a unos escasos cuarenta años más tarde. </a:t>
          </a:r>
          <a:endParaRPr lang="es-CO" dirty="0"/>
        </a:p>
      </dgm:t>
    </dgm:pt>
    <dgm:pt modelId="{F7BDE5EF-E577-4C2A-8FDC-8BB7A0A0E4AD}" type="parTrans" cxnId="{3F58F993-A71C-4991-9620-3E94DA38B961}">
      <dgm:prSet/>
      <dgm:spPr/>
      <dgm:t>
        <a:bodyPr/>
        <a:lstStyle/>
        <a:p>
          <a:endParaRPr lang="es-CO"/>
        </a:p>
      </dgm:t>
    </dgm:pt>
    <dgm:pt modelId="{8752B646-D0EF-4C74-84F5-56A80049F01E}" type="sibTrans" cxnId="{3F58F993-A71C-4991-9620-3E94DA38B961}">
      <dgm:prSet/>
      <dgm:spPr/>
      <dgm:t>
        <a:bodyPr/>
        <a:lstStyle/>
        <a:p>
          <a:endParaRPr lang="es-CO"/>
        </a:p>
      </dgm:t>
    </dgm:pt>
    <dgm:pt modelId="{1472D85B-E69E-46FD-A96E-8E3413F30F5A}" type="pres">
      <dgm:prSet presAssocID="{E68476DE-C403-47A0-BA76-04137BFB93D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5C0CC7CF-D025-4E4C-8B96-215981595BD3}" type="pres">
      <dgm:prSet presAssocID="{C95EBEAF-04FA-46D3-A042-57EE0E34AAE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58BCF4D8-1792-496E-AEBD-673E83EC4EF2}" type="pres">
      <dgm:prSet presAssocID="{0D0E0608-46EB-4E8B-838C-25D245185543}" presName="spacer" presStyleCnt="0"/>
      <dgm:spPr/>
    </dgm:pt>
    <dgm:pt modelId="{E7D33571-7466-4CCC-A3D0-C5AF6CDBA29C}" type="pres">
      <dgm:prSet presAssocID="{FF3C341F-6727-4C45-9BDA-CAF08AEC17E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872403F3-0C39-4429-B98B-CEDB47709D83}" type="presOf" srcId="{E68476DE-C403-47A0-BA76-04137BFB93DB}" destId="{1472D85B-E69E-46FD-A96E-8E3413F30F5A}" srcOrd="0" destOrd="0" presId="urn:microsoft.com/office/officeart/2005/8/layout/vList2"/>
    <dgm:cxn modelId="{900C2252-25D8-433C-BD1A-342C04037574}" type="presOf" srcId="{FF3C341F-6727-4C45-9BDA-CAF08AEC17EE}" destId="{E7D33571-7466-4CCC-A3D0-C5AF6CDBA29C}" srcOrd="0" destOrd="0" presId="urn:microsoft.com/office/officeart/2005/8/layout/vList2"/>
    <dgm:cxn modelId="{3F58F993-A71C-4991-9620-3E94DA38B961}" srcId="{E68476DE-C403-47A0-BA76-04137BFB93DB}" destId="{FF3C341F-6727-4C45-9BDA-CAF08AEC17EE}" srcOrd="1" destOrd="0" parTransId="{F7BDE5EF-E577-4C2A-8FDC-8BB7A0A0E4AD}" sibTransId="{8752B646-D0EF-4C74-84F5-56A80049F01E}"/>
    <dgm:cxn modelId="{401FB030-236D-42D6-B676-90F566CBC619}" type="presOf" srcId="{C95EBEAF-04FA-46D3-A042-57EE0E34AAE2}" destId="{5C0CC7CF-D025-4E4C-8B96-215981595BD3}" srcOrd="0" destOrd="0" presId="urn:microsoft.com/office/officeart/2005/8/layout/vList2"/>
    <dgm:cxn modelId="{6227DA8D-4412-4998-BB89-0414D4721441}" srcId="{E68476DE-C403-47A0-BA76-04137BFB93DB}" destId="{C95EBEAF-04FA-46D3-A042-57EE0E34AAE2}" srcOrd="0" destOrd="0" parTransId="{CB33A48A-40AB-4F03-9DFA-C583127A3FDA}" sibTransId="{0D0E0608-46EB-4E8B-838C-25D245185543}"/>
    <dgm:cxn modelId="{57E4B345-7746-4ED4-9EA8-001028FC1E69}" type="presParOf" srcId="{1472D85B-E69E-46FD-A96E-8E3413F30F5A}" destId="{5C0CC7CF-D025-4E4C-8B96-215981595BD3}" srcOrd="0" destOrd="0" presId="urn:microsoft.com/office/officeart/2005/8/layout/vList2"/>
    <dgm:cxn modelId="{202BE3EB-4202-42FC-A3EF-8DCE4B4E3C59}" type="presParOf" srcId="{1472D85B-E69E-46FD-A96E-8E3413F30F5A}" destId="{58BCF4D8-1792-496E-AEBD-673E83EC4EF2}" srcOrd="1" destOrd="0" presId="urn:microsoft.com/office/officeart/2005/8/layout/vList2"/>
    <dgm:cxn modelId="{14264406-1BAD-48E4-A509-186971E84A91}" type="presParOf" srcId="{1472D85B-E69E-46FD-A96E-8E3413F30F5A}" destId="{E7D33571-7466-4CCC-A3D0-C5AF6CDBA29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BC07BC-EE44-42F7-828D-D116429EC38E}">
      <dsp:nvSpPr>
        <dsp:cNvPr id="0" name=""/>
        <dsp:cNvSpPr/>
      </dsp:nvSpPr>
      <dsp:spPr>
        <a:xfrm rot="10800000">
          <a:off x="1461711" y="2368"/>
          <a:ext cx="5015818" cy="793315"/>
        </a:xfrm>
        <a:prstGeom prst="homePlate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9830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1. Cuando su amigo Lázaro muere Juan 11:33-35</a:t>
          </a:r>
          <a:r>
            <a:rPr lang="es-CO" sz="1600" kern="1200" dirty="0" smtClean="0"/>
            <a:t>. </a:t>
          </a:r>
          <a:endParaRPr lang="es-CO" sz="1600" kern="1200" dirty="0"/>
        </a:p>
      </dsp:txBody>
      <dsp:txXfrm rot="10800000">
        <a:off x="1660040" y="2368"/>
        <a:ext cx="4817489" cy="793315"/>
      </dsp:txXfrm>
    </dsp:sp>
    <dsp:sp modelId="{D39C46E9-D28D-42C9-B9E0-DDE73FE492FE}">
      <dsp:nvSpPr>
        <dsp:cNvPr id="0" name=""/>
        <dsp:cNvSpPr/>
      </dsp:nvSpPr>
      <dsp:spPr>
        <a:xfrm>
          <a:off x="1065053" y="2368"/>
          <a:ext cx="793315" cy="793315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F1E0B5-98B5-437F-9F79-A7CCA6420DD4}">
      <dsp:nvSpPr>
        <dsp:cNvPr id="0" name=""/>
        <dsp:cNvSpPr/>
      </dsp:nvSpPr>
      <dsp:spPr>
        <a:xfrm rot="10800000">
          <a:off x="1468432" y="1008211"/>
          <a:ext cx="5015818" cy="793315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9830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2. Cuando vio a Jerusalén que sería destruida Lucas 19:41 </a:t>
          </a:r>
          <a:endParaRPr lang="es-CO" sz="2400" kern="1200" dirty="0"/>
        </a:p>
      </dsp:txBody>
      <dsp:txXfrm rot="10800000">
        <a:off x="1666761" y="1008211"/>
        <a:ext cx="4817489" cy="793315"/>
      </dsp:txXfrm>
    </dsp:sp>
    <dsp:sp modelId="{3A41469C-5189-4EB6-9F51-1E9C04425855}">
      <dsp:nvSpPr>
        <dsp:cNvPr id="0" name=""/>
        <dsp:cNvSpPr/>
      </dsp:nvSpPr>
      <dsp:spPr>
        <a:xfrm>
          <a:off x="1065053" y="1032495"/>
          <a:ext cx="793315" cy="793315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D22694-5D66-46D1-AADA-C47CE2F02CDC}">
      <dsp:nvSpPr>
        <dsp:cNvPr id="0" name=""/>
        <dsp:cNvSpPr/>
      </dsp:nvSpPr>
      <dsp:spPr>
        <a:xfrm rot="10800000">
          <a:off x="1461711" y="2062621"/>
          <a:ext cx="5015818" cy="793315"/>
        </a:xfrm>
        <a:prstGeom prst="homePlat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9830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kern="1200" dirty="0" smtClean="0"/>
            <a:t>3. En Getsemaní, la noche previa a dar su vida Marcos 14:33,34 </a:t>
          </a:r>
          <a:endParaRPr lang="es-CO" sz="2000" kern="1200" dirty="0"/>
        </a:p>
      </dsp:txBody>
      <dsp:txXfrm rot="10800000">
        <a:off x="1660040" y="2062621"/>
        <a:ext cx="4817489" cy="793315"/>
      </dsp:txXfrm>
    </dsp:sp>
    <dsp:sp modelId="{B04C6794-CB8E-4C72-AD7F-BC979FB0F60C}">
      <dsp:nvSpPr>
        <dsp:cNvPr id="0" name=""/>
        <dsp:cNvSpPr/>
      </dsp:nvSpPr>
      <dsp:spPr>
        <a:xfrm>
          <a:off x="1065053" y="2062621"/>
          <a:ext cx="793315" cy="793315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D00BA3-0F62-4D14-819A-A11013A0B30F}">
      <dsp:nvSpPr>
        <dsp:cNvPr id="0" name=""/>
        <dsp:cNvSpPr/>
      </dsp:nvSpPr>
      <dsp:spPr>
        <a:xfrm rot="10800000">
          <a:off x="1461711" y="3092747"/>
          <a:ext cx="5015818" cy="793315"/>
        </a:xfrm>
        <a:prstGeom prst="homePlate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9830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4. Y en Hebreos 5:7 que aunque no se precisa la ocasión, sí sabemos el motivo, iba a ofrecer su vida. </a:t>
          </a:r>
          <a:endParaRPr lang="es-CO" sz="1800" kern="1200" dirty="0"/>
        </a:p>
      </dsp:txBody>
      <dsp:txXfrm rot="10800000">
        <a:off x="1660040" y="3092747"/>
        <a:ext cx="4817489" cy="793315"/>
      </dsp:txXfrm>
    </dsp:sp>
    <dsp:sp modelId="{E284B99D-6550-4C1B-A53E-05C29764FB50}">
      <dsp:nvSpPr>
        <dsp:cNvPr id="0" name=""/>
        <dsp:cNvSpPr/>
      </dsp:nvSpPr>
      <dsp:spPr>
        <a:xfrm>
          <a:off x="1065053" y="3092747"/>
          <a:ext cx="793315" cy="793315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CA2971-5CAC-45AD-8D5D-DCA7FC8CF991}">
      <dsp:nvSpPr>
        <dsp:cNvPr id="0" name=""/>
        <dsp:cNvSpPr/>
      </dsp:nvSpPr>
      <dsp:spPr>
        <a:xfrm rot="10800000">
          <a:off x="1625813" y="1149"/>
          <a:ext cx="5472684" cy="989420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6307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1. Ternura por un leproso (Marcos 1:40, 41).</a:t>
          </a:r>
          <a:endParaRPr lang="es-CO" sz="2400" kern="1200" dirty="0"/>
        </a:p>
      </dsp:txBody>
      <dsp:txXfrm rot="10800000">
        <a:off x="1873168" y="1149"/>
        <a:ext cx="5225329" cy="989420"/>
      </dsp:txXfrm>
    </dsp:sp>
    <dsp:sp modelId="{33E1966D-5BF0-4E79-B032-1AF7D219D513}">
      <dsp:nvSpPr>
        <dsp:cNvPr id="0" name=""/>
        <dsp:cNvSpPr/>
      </dsp:nvSpPr>
      <dsp:spPr>
        <a:xfrm>
          <a:off x="1131102" y="1149"/>
          <a:ext cx="989420" cy="989420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B0B42F-5A80-4D28-862D-CE0D362C4007}">
      <dsp:nvSpPr>
        <dsp:cNvPr id="0" name=""/>
        <dsp:cNvSpPr/>
      </dsp:nvSpPr>
      <dsp:spPr>
        <a:xfrm rot="10800000">
          <a:off x="1625813" y="1285919"/>
          <a:ext cx="5472684" cy="989420"/>
        </a:xfrm>
        <a:prstGeom prst="homePlat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6307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2. Lástima por la gente que no respondía    (Lucas 19:41, 42).Y</a:t>
          </a:r>
          <a:endParaRPr lang="es-CO" sz="2400" kern="1200" dirty="0"/>
        </a:p>
      </dsp:txBody>
      <dsp:txXfrm rot="10800000">
        <a:off x="1873168" y="1285919"/>
        <a:ext cx="5225329" cy="989420"/>
      </dsp:txXfrm>
    </dsp:sp>
    <dsp:sp modelId="{E78388CC-3A47-41FF-9FDE-207C7DBCDFF0}">
      <dsp:nvSpPr>
        <dsp:cNvPr id="0" name=""/>
        <dsp:cNvSpPr/>
      </dsp:nvSpPr>
      <dsp:spPr>
        <a:xfrm>
          <a:off x="1131102" y="1285919"/>
          <a:ext cx="989420" cy="989420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18EE23-031A-4F27-827C-3B7A3C2D0AE5}">
      <dsp:nvSpPr>
        <dsp:cNvPr id="0" name=""/>
        <dsp:cNvSpPr/>
      </dsp:nvSpPr>
      <dsp:spPr>
        <a:xfrm rot="10800000">
          <a:off x="1625813" y="2570689"/>
          <a:ext cx="5472684" cy="989420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6307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3. justa indignación ante los cambistas codiciosos (Juan 2:13-17).</a:t>
          </a:r>
          <a:endParaRPr lang="es-CO" sz="2400" kern="1200" dirty="0"/>
        </a:p>
      </dsp:txBody>
      <dsp:txXfrm rot="10800000">
        <a:off x="1873168" y="2570689"/>
        <a:ext cx="5225329" cy="989420"/>
      </dsp:txXfrm>
    </dsp:sp>
    <dsp:sp modelId="{668C7D17-90B2-4517-93C4-F6A1A1144C9F}">
      <dsp:nvSpPr>
        <dsp:cNvPr id="0" name=""/>
        <dsp:cNvSpPr/>
      </dsp:nvSpPr>
      <dsp:spPr>
        <a:xfrm>
          <a:off x="1131102" y="2570689"/>
          <a:ext cx="989420" cy="989420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7ECDF5-0A8C-4082-BDF7-916A205648E1}">
      <dsp:nvSpPr>
        <dsp:cNvPr id="0" name=""/>
        <dsp:cNvSpPr/>
      </dsp:nvSpPr>
      <dsp:spPr>
        <a:xfrm>
          <a:off x="0" y="176"/>
          <a:ext cx="8136904" cy="522866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kern="1200" dirty="0" smtClean="0"/>
            <a:t>Jesús exteriorizó una amplia gama de emociones: </a:t>
          </a:r>
          <a:endParaRPr lang="es-CO" sz="2800" kern="1200" dirty="0"/>
        </a:p>
      </dsp:txBody>
      <dsp:txXfrm>
        <a:off x="25524" y="25700"/>
        <a:ext cx="8085856" cy="47181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930A77-7C37-41B4-B22F-59BD0B662741}">
      <dsp:nvSpPr>
        <dsp:cNvPr id="0" name=""/>
        <dsp:cNvSpPr/>
      </dsp:nvSpPr>
      <dsp:spPr>
        <a:xfrm rot="10800000">
          <a:off x="2139653" y="0"/>
          <a:ext cx="5746238" cy="2769171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21127" tIns="95250" rIns="17780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500" kern="1200" dirty="0" smtClean="0"/>
            <a:t>Cuando su querido amigo Lázaro murió, a Jesús le conmovió ver llorar a María, la hermana de aquel, y él mismo cedió a las lágrimas en presencia de otras personas </a:t>
          </a:r>
          <a:r>
            <a:rPr lang="es-CO" sz="2500" u="sng" kern="1200" dirty="0" smtClean="0"/>
            <a:t>(Juan 11:32-36). </a:t>
          </a:r>
          <a:endParaRPr lang="es-CO" sz="2500" u="sng" kern="1200" dirty="0"/>
        </a:p>
      </dsp:txBody>
      <dsp:txXfrm rot="10800000">
        <a:off x="2831946" y="0"/>
        <a:ext cx="5053945" cy="2769171"/>
      </dsp:txXfrm>
    </dsp:sp>
    <dsp:sp modelId="{A9E1DC86-9DAC-4D47-BDD3-9802DEC39ACB}">
      <dsp:nvSpPr>
        <dsp:cNvPr id="0" name=""/>
        <dsp:cNvSpPr/>
      </dsp:nvSpPr>
      <dsp:spPr>
        <a:xfrm>
          <a:off x="755068" y="0"/>
          <a:ext cx="2769171" cy="2769171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835EAE-5668-4D54-A150-E7BEBBEE6F28}">
      <dsp:nvSpPr>
        <dsp:cNvPr id="0" name=""/>
        <dsp:cNvSpPr/>
      </dsp:nvSpPr>
      <dsp:spPr>
        <a:xfrm rot="10800000">
          <a:off x="1653409" y="2212"/>
          <a:ext cx="5472684" cy="1099804"/>
        </a:xfrm>
        <a:prstGeom prst="homePlat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4983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/>
            <a:t>Se acercó a los pobres y oprimidos, y los ayudó a ‘hallar refrigerio para sus almas’ (Mateo 11:4, 5, 28-30). </a:t>
          </a:r>
          <a:endParaRPr lang="es-CO" sz="2400" kern="1200" dirty="0"/>
        </a:p>
      </dsp:txBody>
      <dsp:txXfrm rot="10800000">
        <a:off x="1928360" y="2212"/>
        <a:ext cx="5197733" cy="1099804"/>
      </dsp:txXfrm>
    </dsp:sp>
    <dsp:sp modelId="{11A37DD9-1791-4914-83EF-18D7E9A6FAC3}">
      <dsp:nvSpPr>
        <dsp:cNvPr id="0" name=""/>
        <dsp:cNvSpPr/>
      </dsp:nvSpPr>
      <dsp:spPr>
        <a:xfrm>
          <a:off x="1103506" y="2212"/>
          <a:ext cx="1099804" cy="10998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95BBBC-9C35-49C4-8876-5474CC1F7ACF}">
      <dsp:nvSpPr>
        <dsp:cNvPr id="0" name=""/>
        <dsp:cNvSpPr/>
      </dsp:nvSpPr>
      <dsp:spPr>
        <a:xfrm rot="10800000">
          <a:off x="1653409" y="1430317"/>
          <a:ext cx="5472684" cy="1099804"/>
        </a:xfrm>
        <a:prstGeom prst="homePlat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4983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800" kern="1200" dirty="0" smtClean="0"/>
            <a:t>No estaba demasiado ocupado para satisfacer las necesidades de los afligidos, ya fuera la mujer que sufría una hemorragia y que tocó su prenda de vestir sin atraer la atención (Mateo 9:20-22). </a:t>
          </a:r>
          <a:endParaRPr lang="es-CO" sz="1800" kern="1200" dirty="0"/>
        </a:p>
      </dsp:txBody>
      <dsp:txXfrm rot="10800000">
        <a:off x="1928360" y="1430317"/>
        <a:ext cx="5197733" cy="1099804"/>
      </dsp:txXfrm>
    </dsp:sp>
    <dsp:sp modelId="{416305F7-49EC-4C93-802E-1AFAF519DC1E}">
      <dsp:nvSpPr>
        <dsp:cNvPr id="0" name=""/>
        <dsp:cNvSpPr/>
      </dsp:nvSpPr>
      <dsp:spPr>
        <a:xfrm>
          <a:off x="1103506" y="1430317"/>
          <a:ext cx="1099804" cy="10998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1EE81B-2FCC-46DA-AAA9-DE7D23D0F062}">
      <dsp:nvSpPr>
        <dsp:cNvPr id="0" name=""/>
        <dsp:cNvSpPr/>
      </dsp:nvSpPr>
      <dsp:spPr>
        <a:xfrm rot="10800000">
          <a:off x="1653409" y="2858422"/>
          <a:ext cx="5472684" cy="1099804"/>
        </a:xfrm>
        <a:prstGeom prst="homePlat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4983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kern="1200" dirty="0" smtClean="0"/>
            <a:t>O el mendigo ciego al que no se le pudo hacer callar (Marcos 10:46-52). </a:t>
          </a:r>
          <a:endParaRPr lang="es-CO" sz="2800" kern="1200" dirty="0"/>
        </a:p>
      </dsp:txBody>
      <dsp:txXfrm rot="10800000">
        <a:off x="1928360" y="2858422"/>
        <a:ext cx="5197733" cy="1099804"/>
      </dsp:txXfrm>
    </dsp:sp>
    <dsp:sp modelId="{1263488F-A846-4C2D-8A02-B0911F61C59A}">
      <dsp:nvSpPr>
        <dsp:cNvPr id="0" name=""/>
        <dsp:cNvSpPr/>
      </dsp:nvSpPr>
      <dsp:spPr>
        <a:xfrm>
          <a:off x="1103506" y="2858422"/>
          <a:ext cx="1099804" cy="109980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38AC21-2E68-4C40-AA5A-ABB8FB33B2A0}">
      <dsp:nvSpPr>
        <dsp:cNvPr id="0" name=""/>
        <dsp:cNvSpPr/>
      </dsp:nvSpPr>
      <dsp:spPr>
        <a:xfrm>
          <a:off x="0" y="360039"/>
          <a:ext cx="8229600" cy="1104945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b="1" kern="1200" dirty="0" smtClean="0"/>
            <a:t>Jesús buscaba lo bueno que había en las personas y las encomiaba, (Juan 1:47). </a:t>
          </a:r>
          <a:endParaRPr lang="es-CO" sz="2400" b="1" kern="1200" dirty="0"/>
        </a:p>
      </dsp:txBody>
      <dsp:txXfrm>
        <a:off x="53939" y="413978"/>
        <a:ext cx="8121722" cy="997067"/>
      </dsp:txXfrm>
    </dsp:sp>
    <dsp:sp modelId="{73810C6A-5D37-49AF-B53D-BC2DAEC21CFE}">
      <dsp:nvSpPr>
        <dsp:cNvPr id="0" name=""/>
        <dsp:cNvSpPr/>
      </dsp:nvSpPr>
      <dsp:spPr>
        <a:xfrm>
          <a:off x="0" y="1534104"/>
          <a:ext cx="8229600" cy="954719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b="1" kern="1200" dirty="0" smtClean="0"/>
            <a:t>Aunque también las censuró cuando fue necesario (Mateo 16:23; 8:44). </a:t>
          </a:r>
          <a:endParaRPr lang="es-CO" sz="2400" b="1" kern="1200" dirty="0"/>
        </a:p>
      </dsp:txBody>
      <dsp:txXfrm>
        <a:off x="46606" y="1580710"/>
        <a:ext cx="8136388" cy="861507"/>
      </dsp:txXfrm>
    </dsp:sp>
    <dsp:sp modelId="{56999D86-E125-40C9-BDCD-85AC2ED28E80}">
      <dsp:nvSpPr>
        <dsp:cNvPr id="0" name=""/>
        <dsp:cNvSpPr/>
      </dsp:nvSpPr>
      <dsp:spPr>
        <a:xfrm>
          <a:off x="0" y="2557944"/>
          <a:ext cx="8229600" cy="954719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b="1" kern="1200" dirty="0" smtClean="0"/>
            <a:t>En una época en la que las mujeres tenían pocos derechos, Jesús las trató con dignidad y respeto (Juan 4:9, 27). </a:t>
          </a:r>
          <a:endParaRPr lang="es-CO" sz="2400" b="1" kern="1200" dirty="0"/>
        </a:p>
      </dsp:txBody>
      <dsp:txXfrm>
        <a:off x="46606" y="2604550"/>
        <a:ext cx="8136388" cy="861507"/>
      </dsp:txXfrm>
    </dsp:sp>
    <dsp:sp modelId="{BE39E25F-E25A-4ADB-9F33-913431AAB6C4}">
      <dsp:nvSpPr>
        <dsp:cNvPr id="0" name=""/>
        <dsp:cNvSpPr/>
      </dsp:nvSpPr>
      <dsp:spPr>
        <a:xfrm>
          <a:off x="0" y="3581784"/>
          <a:ext cx="8229600" cy="954719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b="1" kern="1200" dirty="0" smtClean="0">
              <a:solidFill>
                <a:srgbClr val="002060"/>
              </a:solidFill>
            </a:rPr>
            <a:t>Es comprensible, por tanto, que un grupo de mujeres le ministraran voluntariamente de sus propios bienes (Lucas 8:3). </a:t>
          </a:r>
          <a:endParaRPr lang="es-CO" sz="2400" b="1" kern="1200" dirty="0">
            <a:solidFill>
              <a:srgbClr val="002060"/>
            </a:solidFill>
          </a:endParaRPr>
        </a:p>
      </dsp:txBody>
      <dsp:txXfrm>
        <a:off x="46606" y="3628390"/>
        <a:ext cx="8136388" cy="86150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3131C4-E718-41C3-B378-64DF446CCD6D}">
      <dsp:nvSpPr>
        <dsp:cNvPr id="0" name=""/>
        <dsp:cNvSpPr/>
      </dsp:nvSpPr>
      <dsp:spPr>
        <a:xfrm rot="5400000">
          <a:off x="3986362" y="-326916"/>
          <a:ext cx="3974841" cy="56223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2300" b="1" kern="1200" dirty="0" smtClean="0"/>
            <a:t>Al verla, lloro por ella.</a:t>
          </a:r>
          <a:r>
            <a:rPr lang="es-CO" sz="2300" kern="1200" dirty="0" smtClean="0"/>
            <a:t> Desde la cima del monte de los Olivos según lo dice </a:t>
          </a:r>
          <a:r>
            <a:rPr lang="es-CO" sz="2300" kern="1200" dirty="0" smtClean="0">
              <a:solidFill>
                <a:srgbClr val="FF0000"/>
              </a:solidFill>
            </a:rPr>
            <a:t>(Conflicto de los Siglos p19) </a:t>
          </a:r>
          <a:r>
            <a:rPr lang="es-CO" sz="2300" kern="1200" dirty="0" smtClean="0"/>
            <a:t>se podía ver el templo y todo el resto de la ciudad.  La cumbre del monte de los Olivos está aproximadamente a unos 100 m sobre la zona del templo.  Desde allí también sin duda se podía ver el Calvario, no lejos de la puerta de las ovejas, por donde Jesús tendría que pasar </a:t>
          </a:r>
          <a:r>
            <a:rPr lang="es-CO" sz="2300" kern="1200" dirty="0" smtClean="0">
              <a:solidFill>
                <a:srgbClr val="FF0000"/>
              </a:solidFill>
            </a:rPr>
            <a:t>(DTG 528-529).  </a:t>
          </a:r>
          <a:endParaRPr lang="es-CO" sz="2300" kern="1200" dirty="0">
            <a:solidFill>
              <a:srgbClr val="FF0000"/>
            </a:solidFill>
          </a:endParaRPr>
        </a:p>
      </dsp:txBody>
      <dsp:txXfrm rot="-5400000">
        <a:off x="3162591" y="690891"/>
        <a:ext cx="5428348" cy="3586769"/>
      </dsp:txXfrm>
    </dsp:sp>
    <dsp:sp modelId="{10A65110-A64F-4B08-8C12-21F7F7091907}">
      <dsp:nvSpPr>
        <dsp:cNvPr id="0" name=""/>
        <dsp:cNvSpPr/>
      </dsp:nvSpPr>
      <dsp:spPr>
        <a:xfrm>
          <a:off x="0" y="0"/>
          <a:ext cx="3162591" cy="49685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b="1" u="sng" kern="1200" dirty="0" smtClean="0"/>
            <a:t>Cuando Llegó cerca</a:t>
          </a:r>
          <a:r>
            <a:rPr lang="es-CO" sz="2700" b="1" kern="1200" dirty="0" smtClean="0"/>
            <a:t>. </a:t>
          </a: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700" kern="1200" dirty="0" smtClean="0"/>
            <a:t>Es decir, cuando llegó desde donde podía ver la ciudad de Jerusalén, la cual quedaba hacia el oeste del monte de los Olivos, al otro lado del estrecho valle del Cedrón. </a:t>
          </a:r>
          <a:endParaRPr lang="es-CO" sz="2700" kern="1200" dirty="0"/>
        </a:p>
      </dsp:txBody>
      <dsp:txXfrm>
        <a:off x="154385" y="154385"/>
        <a:ext cx="2853821" cy="465978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6F99A4-1822-4936-AA15-C212E14D3131}">
      <dsp:nvSpPr>
        <dsp:cNvPr id="0" name=""/>
        <dsp:cNvSpPr/>
      </dsp:nvSpPr>
      <dsp:spPr>
        <a:xfrm>
          <a:off x="0" y="70193"/>
          <a:ext cx="3816424" cy="5293080"/>
        </a:xfrm>
        <a:prstGeom prst="round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kern="1200" dirty="0" smtClean="0"/>
            <a:t>La resplandeciente hermosura del templo con su blanco mármol y doradas cúpulas que brillaban bajo el sol de la tarde, debe haber sido un panorama inspirador para los judíos </a:t>
          </a:r>
        </a:p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900" u="sng" kern="1200" dirty="0" smtClean="0"/>
            <a:t>(DTG 527-528).  </a:t>
          </a:r>
          <a:endParaRPr lang="es-CO" sz="2900" u="sng" kern="1200" dirty="0"/>
        </a:p>
      </dsp:txBody>
      <dsp:txXfrm>
        <a:off x="186302" y="256495"/>
        <a:ext cx="3443820" cy="49204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0CC7CF-D025-4E4C-8B96-215981595BD3}">
      <dsp:nvSpPr>
        <dsp:cNvPr id="0" name=""/>
        <dsp:cNvSpPr/>
      </dsp:nvSpPr>
      <dsp:spPr>
        <a:xfrm>
          <a:off x="0" y="168989"/>
          <a:ext cx="4320480" cy="2261902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200" kern="1200" dirty="0" smtClean="0"/>
            <a:t>Era natural que el corazón de todos los verdaderos hijos e hijas de Israel se llenaran de orgullo y gozo al ver por primera vez la Santa Ciudad.  </a:t>
          </a:r>
          <a:endParaRPr lang="es-CO" sz="2200" kern="1200" dirty="0"/>
        </a:p>
      </dsp:txBody>
      <dsp:txXfrm>
        <a:off x="110417" y="279406"/>
        <a:ext cx="4099646" cy="2041068"/>
      </dsp:txXfrm>
    </dsp:sp>
    <dsp:sp modelId="{E7D33571-7466-4CCC-A3D0-C5AF6CDBA29C}">
      <dsp:nvSpPr>
        <dsp:cNvPr id="0" name=""/>
        <dsp:cNvSpPr/>
      </dsp:nvSpPr>
      <dsp:spPr>
        <a:xfrm>
          <a:off x="0" y="2494252"/>
          <a:ext cx="4320480" cy="2261902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200" kern="1200" dirty="0" smtClean="0"/>
            <a:t>Pero Jesús lloró públicamente porque veía lo que la multitud no podía ver: el terrible fin de Jerusalén a manos de los ejércitos romanos, a unos escasos cuarenta años más tarde. </a:t>
          </a:r>
          <a:endParaRPr lang="es-CO" sz="2200" kern="1200" dirty="0"/>
        </a:p>
      </dsp:txBody>
      <dsp:txXfrm>
        <a:off x="110417" y="2604669"/>
        <a:ext cx="4099646" cy="20410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0024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0255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4542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8134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9451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5836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3212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8949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1332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3054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4318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8305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1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3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764704"/>
            <a:ext cx="8280920" cy="1470025"/>
          </a:xfrm>
        </p:spPr>
        <p:txBody>
          <a:bodyPr/>
          <a:lstStyle/>
          <a:p>
            <a:pPr algn="ctr"/>
            <a:r>
              <a:rPr lang="es-CO" dirty="0" smtClean="0">
                <a:solidFill>
                  <a:srgbClr val="FF0000"/>
                </a:solidFill>
                <a:latin typeface="Forte" pitchFamily="66" charset="0"/>
              </a:rPr>
              <a:t>¿PORQUÉ LLORA JESÚS?</a:t>
            </a:r>
            <a:endParaRPr lang="es-CO" dirty="0">
              <a:solidFill>
                <a:srgbClr val="FF0000"/>
              </a:solidFill>
              <a:latin typeface="Forte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95536" y="5877272"/>
            <a:ext cx="8280920" cy="672480"/>
          </a:xfrm>
        </p:spPr>
        <p:txBody>
          <a:bodyPr>
            <a:normAutofit/>
          </a:bodyPr>
          <a:lstStyle/>
          <a:p>
            <a:pPr algn="ctr"/>
            <a:r>
              <a:rPr lang="es-CO" sz="3600" dirty="0" smtClean="0">
                <a:solidFill>
                  <a:srgbClr val="FF0000"/>
                </a:solidFill>
                <a:latin typeface="Forte" pitchFamily="66" charset="0"/>
              </a:rPr>
              <a:t>TEXTO BASE LUCAS 19:41-44.</a:t>
            </a:r>
            <a:endParaRPr lang="es-CO" sz="3600" dirty="0">
              <a:solidFill>
                <a:srgbClr val="FF0000"/>
              </a:solidFill>
              <a:latin typeface="Forte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48881"/>
            <a:ext cx="324991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025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24935" cy="2002234"/>
          </a:xfrm>
        </p:spPr>
        <p:txBody>
          <a:bodyPr>
            <a:noAutofit/>
          </a:bodyPr>
          <a:lstStyle/>
          <a:p>
            <a:pPr algn="ctr"/>
            <a:r>
              <a:rPr lang="es-CO" sz="4000" b="1" i="1" dirty="0" smtClean="0">
                <a:solidFill>
                  <a:srgbClr val="FF0000"/>
                </a:solidFill>
                <a:latin typeface="Agency FB" pitchFamily="34" charset="0"/>
              </a:rPr>
              <a:t>La Biblia registra al menos cuatro ocasiones en las cuales Jesús lloro</a:t>
            </a:r>
            <a:endParaRPr lang="es-CO" sz="40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3251330"/>
              </p:ext>
            </p:extLst>
          </p:nvPr>
        </p:nvGraphicFramePr>
        <p:xfrm>
          <a:off x="395536" y="2782669"/>
          <a:ext cx="7542584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100" y="27324"/>
            <a:ext cx="2628900" cy="2249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876256" y="2782669"/>
            <a:ext cx="212372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/>
              <a:t>Para entender el mensaje, lea los textos.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9262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5854913"/>
              </p:ext>
            </p:extLst>
          </p:nvPr>
        </p:nvGraphicFramePr>
        <p:xfrm>
          <a:off x="529208" y="3140968"/>
          <a:ext cx="8229600" cy="35612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3 Rectángulo"/>
          <p:cNvSpPr/>
          <p:nvPr/>
        </p:nvSpPr>
        <p:spPr>
          <a:xfrm>
            <a:off x="929966" y="260648"/>
            <a:ext cx="74888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Sin duda que, estas cuatro ocasiones que Jesús lloró, rebela </a:t>
            </a:r>
            <a:r>
              <a:rPr lang="es-CO" sz="2800" dirty="0" smtClean="0"/>
              <a:t>su </a:t>
            </a:r>
            <a:r>
              <a:rPr lang="es-CO" sz="2800" dirty="0"/>
              <a:t>personalidad </a:t>
            </a:r>
            <a:r>
              <a:rPr lang="es-CO" sz="2800" dirty="0" smtClean="0"/>
              <a:t>de </a:t>
            </a:r>
            <a:r>
              <a:rPr lang="es-CO" sz="2800" dirty="0"/>
              <a:t>que se trasluce en los Evangelios es la de un hombre tierno, afectuoso y de intensos sentimientos. </a:t>
            </a:r>
          </a:p>
        </p:txBody>
      </p:sp>
      <p:graphicFrame>
        <p:nvGraphicFramePr>
          <p:cNvPr id="7" name="6 Diagrama"/>
          <p:cNvGraphicFramePr/>
          <p:nvPr>
            <p:extLst>
              <p:ext uri="{D42A27DB-BD31-4B8C-83A1-F6EECF244321}">
                <p14:modId xmlns:p14="http://schemas.microsoft.com/office/powerpoint/2010/main" val="1277954627"/>
              </p:ext>
            </p:extLst>
          </p:nvPr>
        </p:nvGraphicFramePr>
        <p:xfrm>
          <a:off x="467544" y="2267580"/>
          <a:ext cx="8136904" cy="523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979064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7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3351022"/>
              </p:ext>
            </p:extLst>
          </p:nvPr>
        </p:nvGraphicFramePr>
        <p:xfrm>
          <a:off x="251520" y="3789040"/>
          <a:ext cx="8640960" cy="2769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3 Rectángulo"/>
          <p:cNvSpPr/>
          <p:nvPr/>
        </p:nvSpPr>
        <p:spPr>
          <a:xfrm>
            <a:off x="1979712" y="404664"/>
            <a:ext cx="460851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/>
              <a:t>Como Jesús se ponía en el lugar de los demás, o como se dice popularmente, en los zapatos de los demás, en ocasiones derramó lágrimas y nunca escondió sus emociones. 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255664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Autofit/>
          </a:bodyPr>
          <a:lstStyle/>
          <a:p>
            <a:r>
              <a:rPr lang="es-CO" sz="3600" b="1" dirty="0" smtClean="0"/>
              <a:t>Los tiernos sentimientos de Jesús se hicieron patentes en especial por su manera de ver y tratar a otras personas. </a:t>
            </a:r>
            <a:endParaRPr lang="es-CO" sz="3600" b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5480829"/>
              </p:ext>
            </p:extLst>
          </p:nvPr>
        </p:nvGraphicFramePr>
        <p:xfrm>
          <a:off x="395536" y="2420888"/>
          <a:ext cx="8229600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583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6019298"/>
              </p:ext>
            </p:extLst>
          </p:nvPr>
        </p:nvGraphicFramePr>
        <p:xfrm>
          <a:off x="395536" y="1556792"/>
          <a:ext cx="822960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3 Rectángulo"/>
          <p:cNvSpPr/>
          <p:nvPr/>
        </p:nvSpPr>
        <p:spPr>
          <a:xfrm>
            <a:off x="1187624" y="0"/>
            <a:ext cx="68407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/>
              <a:t>En su trato con las </a:t>
            </a:r>
            <a:r>
              <a:rPr lang="es-CO" sz="2800" b="1" dirty="0" smtClean="0"/>
              <a:t>personas se </a:t>
            </a:r>
            <a:r>
              <a:rPr lang="es-CO" sz="2800" b="1" dirty="0"/>
              <a:t>revelaba la </a:t>
            </a:r>
            <a:r>
              <a:rPr lang="es-CO" sz="2800" b="1" dirty="0" smtClean="0"/>
              <a:t>misericordia, </a:t>
            </a:r>
            <a:r>
              <a:rPr lang="es-CO" sz="2800" b="1" dirty="0"/>
              <a:t>siempre tenía palabras de bondad, </a:t>
            </a:r>
            <a:r>
              <a:rPr lang="es-CO" sz="2800" b="1" dirty="0" smtClean="0"/>
              <a:t>tratando </a:t>
            </a:r>
            <a:r>
              <a:rPr lang="es-CO" sz="2800" b="1" dirty="0"/>
              <a:t>de llamar su atención para salvarlas.</a:t>
            </a:r>
          </a:p>
        </p:txBody>
      </p:sp>
    </p:spTree>
    <p:extLst>
      <p:ext uri="{BB962C8B-B14F-4D97-AF65-F5344CB8AC3E}">
        <p14:creationId xmlns:p14="http://schemas.microsoft.com/office/powerpoint/2010/main" val="46171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>
                <a:solidFill>
                  <a:srgbClr val="FF0000"/>
                </a:solidFill>
              </a:rPr>
              <a:t>Luc.19:41</a:t>
            </a:r>
            <a:r>
              <a:rPr lang="es-CO" dirty="0" smtClean="0"/>
              <a:t> dice: </a:t>
            </a:r>
            <a:r>
              <a:rPr lang="es-CO" b="1" i="1" dirty="0" smtClean="0">
                <a:latin typeface="Agency FB" pitchFamily="34" charset="0"/>
              </a:rPr>
              <a:t>Cuando </a:t>
            </a:r>
            <a:r>
              <a:rPr lang="es-CO" b="1" i="1" dirty="0">
                <a:latin typeface="Agency FB" pitchFamily="34" charset="0"/>
              </a:rPr>
              <a:t>llegó cerca de la ciudad, al </a:t>
            </a:r>
            <a:r>
              <a:rPr lang="es-CO" b="1" i="1" dirty="0" smtClean="0">
                <a:latin typeface="Agency FB" pitchFamily="34" charset="0"/>
              </a:rPr>
              <a:t>verla, lloró </a:t>
            </a:r>
            <a:r>
              <a:rPr lang="es-CO" b="1" i="1" dirty="0">
                <a:latin typeface="Agency FB" pitchFamily="34" charset="0"/>
              </a:rPr>
              <a:t>por </a:t>
            </a:r>
            <a:r>
              <a:rPr lang="es-CO" b="1" i="1" dirty="0" smtClean="0">
                <a:latin typeface="Agency FB" pitchFamily="34" charset="0"/>
              </a:rPr>
              <a:t>ella.</a:t>
            </a:r>
            <a:endParaRPr lang="es-CO" b="1" i="1" dirty="0">
              <a:latin typeface="Agency FB" pitchFamily="34" charset="0"/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3998856"/>
              </p:ext>
            </p:extLst>
          </p:nvPr>
        </p:nvGraphicFramePr>
        <p:xfrm>
          <a:off x="107504" y="1772816"/>
          <a:ext cx="8784976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500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811147"/>
              </p:ext>
            </p:extLst>
          </p:nvPr>
        </p:nvGraphicFramePr>
        <p:xfrm>
          <a:off x="107504" y="692696"/>
          <a:ext cx="3816424" cy="5433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92696"/>
            <a:ext cx="4917926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39073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200" b="1" i="1" dirty="0" smtClean="0">
                <a:solidFill>
                  <a:srgbClr val="FF0000"/>
                </a:solidFill>
                <a:latin typeface="Agency FB" pitchFamily="34" charset="0"/>
              </a:rPr>
              <a:t>Lea Luc.13:34. Tal ves, las palabras más tristes dichas por nuestro Salvador Cristo Jesús.</a:t>
            </a:r>
            <a:endParaRPr lang="es-CO" sz="32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7"/>
            <a:ext cx="8568952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803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2800" dirty="0" smtClean="0"/>
              <a:t>Recuerda la Palabras de Jesús: «</a:t>
            </a:r>
            <a:r>
              <a:rPr lang="es-CO" sz="2800" dirty="0" smtClean="0">
                <a:latin typeface="Agency FB" pitchFamily="34" charset="0"/>
              </a:rPr>
              <a:t>El cielo y la tierra pasarán, pero mis palabras no pasarán</a:t>
            </a:r>
            <a:r>
              <a:rPr lang="es-CO" sz="2800" dirty="0" smtClean="0"/>
              <a:t>» </a:t>
            </a:r>
            <a:r>
              <a:rPr lang="es-CO" sz="2800" dirty="0" smtClean="0">
                <a:solidFill>
                  <a:srgbClr val="FF0000"/>
                </a:solidFill>
              </a:rPr>
              <a:t>(Mat.24:35).</a:t>
            </a:r>
            <a:endParaRPr lang="es-CO" sz="2800" dirty="0">
              <a:solidFill>
                <a:srgbClr val="FF0000"/>
              </a:solidFill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3719430"/>
              </p:ext>
            </p:extLst>
          </p:nvPr>
        </p:nvGraphicFramePr>
        <p:xfrm>
          <a:off x="251520" y="1600200"/>
          <a:ext cx="4320480" cy="4925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72816"/>
            <a:ext cx="4032449" cy="4536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623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0897" y="4753365"/>
            <a:ext cx="3528391" cy="151216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000" b="1" dirty="0" smtClean="0"/>
              <a:t>El Arca del testimonio donde estaban los diez Mandamientos se salvo por que fue escondida en una cueva varios siglos antes.</a:t>
            </a:r>
          </a:p>
          <a:p>
            <a:pPr marL="0" indent="0" algn="ctr">
              <a:buNone/>
            </a:pPr>
            <a:r>
              <a:rPr lang="es-CO" sz="2000" b="1" dirty="0" smtClean="0"/>
              <a:t>lea P.R 334, p1. </a:t>
            </a:r>
            <a:endParaRPr lang="es-CO" sz="2000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47404"/>
            <a:ext cx="4896544" cy="6249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2095"/>
            <a:ext cx="3528392" cy="4343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457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200" b="1" i="1" dirty="0" smtClean="0"/>
              <a:t>Como un testimonio mudo de las lágrimas de Jesús, se conserva el muro de los lamentos.</a:t>
            </a:r>
            <a:endParaRPr lang="es-CO" sz="3200" b="1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91032"/>
            <a:ext cx="7704855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449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80720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b="1" dirty="0"/>
              <a:t> </a:t>
            </a:r>
            <a:r>
              <a:rPr lang="es-CO" sz="3300" b="1" u="sng" dirty="0"/>
              <a:t>Los pecados actuales determinan la culpabilidad</a:t>
            </a:r>
            <a:r>
              <a:rPr lang="es-CO" sz="3300" b="1" u="sng" dirty="0" smtClean="0"/>
              <a:t>.</a:t>
            </a:r>
            <a:endParaRPr lang="es-CO" sz="3300" b="1" u="sng" dirty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«La </a:t>
            </a:r>
            <a:r>
              <a:rPr lang="es-CO" b="1" dirty="0">
                <a:solidFill>
                  <a:srgbClr val="0070C0"/>
                </a:solidFill>
              </a:rPr>
              <a:t>generación que Jesús censuró no era responsable por los pecados de sus padres sino sólo hasta donde seguían sus malas prácticas, y de ese modo se hicieron responsables por su conducta de odio y venganza al perseguir a los antiguos mensajeros de Dios. </a:t>
            </a:r>
            <a:endParaRPr lang="es-CO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Las misericordias y advertencias de esos días, que rechazó esa generación, fue lo que fijó sobre ellos una culpa que la sangre de los bueyes y los machos cabríos no podía lavar. 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Orgullosos</a:t>
            </a:r>
            <a:r>
              <a:rPr lang="es-CO" b="1" dirty="0">
                <a:solidFill>
                  <a:srgbClr val="0070C0"/>
                </a:solidFill>
              </a:rPr>
              <a:t>, autosuficientes y altivos, se habían separado más y más del cielo hasta el punto de convertirse en súbditos voluntarios de Satanás.  Durante siglos la nación judía había estado forjando los grillos con que esa generación se aprisionaba </a:t>
            </a:r>
            <a:r>
              <a:rPr lang="es-CO" b="1" dirty="0" smtClean="0">
                <a:solidFill>
                  <a:srgbClr val="0070C0"/>
                </a:solidFill>
              </a:rPr>
              <a:t>irrevocablemente»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70C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(3SP 10-11).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467761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4800" b="1" i="1" dirty="0" smtClean="0">
                <a:solidFill>
                  <a:srgbClr val="FF0000"/>
                </a:solidFill>
                <a:latin typeface="Agency FB" pitchFamily="34" charset="0"/>
              </a:rPr>
              <a:t>Conclusión</a:t>
            </a:r>
            <a:endParaRPr lang="es-CO" sz="48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 smtClean="0"/>
              <a:t>Así como Dios envió mensajeros tras mensajeros a la nación de Israel llamándolos al arrepentimiento, de la misma forma hoy, Dios envía sus mensajeros al mundo con el mensaje de </a:t>
            </a:r>
            <a:r>
              <a:rPr lang="es-CO" dirty="0"/>
              <a:t>salvación diciendo: </a:t>
            </a:r>
            <a:endParaRPr lang="es-CO" dirty="0" smtClean="0"/>
          </a:p>
          <a:p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Id </a:t>
            </a:r>
            <a:r>
              <a:rPr lang="es-CO" dirty="0">
                <a:latin typeface="Agency FB" pitchFamily="34" charset="0"/>
              </a:rPr>
              <a:t>por todo el mundo y predicad el evangelio a toda criatura. El que crea y sea bautizado, será salvo; pero el que no crea, será </a:t>
            </a:r>
            <a:r>
              <a:rPr lang="es-CO" dirty="0" smtClean="0">
                <a:latin typeface="Agency FB" pitchFamily="34" charset="0"/>
              </a:rPr>
              <a:t>condenado</a:t>
            </a:r>
            <a:r>
              <a:rPr lang="es-CO" dirty="0" smtClean="0"/>
              <a:t>».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Mar.16:15,16).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Yo </a:t>
            </a:r>
            <a:r>
              <a:rPr lang="es-CO" dirty="0">
                <a:latin typeface="Agency FB" pitchFamily="34" charset="0"/>
              </a:rPr>
              <a:t>estoy a la puerta y llamo; si alguno oye mi voz y abre la puerta, entraré a él y cenaré con él y él </a:t>
            </a:r>
            <a:r>
              <a:rPr lang="es-CO" dirty="0" smtClean="0">
                <a:latin typeface="Agency FB" pitchFamily="34" charset="0"/>
              </a:rPr>
              <a:t>conmigo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(Apoc.3:20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0070C0"/>
                </a:solidFill>
              </a:rPr>
              <a:t>Mi invitación es que abras tu corazón a cristo, Él te ama, por tanto, así como lloró sobre la ciudad amada por su indolencia al no querer aceptar la salvación ofrecida, sin lugar a dudas cuando se termine el tiempo de gracia, sentirá tristeza por ti, porque a pesar de tanta invitación que te hizo, a semejanza de los Judíos, rechazaste la gracia de Dios. Ven a Cristo. Amen. </a:t>
            </a:r>
            <a:endParaRPr lang="es-CO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580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407</TotalTime>
  <Words>1095</Words>
  <Application>Microsoft Office PowerPoint</Application>
  <PresentationFormat>Presentación en pantalla (4:3)</PresentationFormat>
  <Paragraphs>47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¿PORQUÉ LLORA JESÚS?</vt:lpstr>
      <vt:lpstr>La Biblia registra al menos cuatro ocasiones en las cuales Jesús lloro</vt:lpstr>
      <vt:lpstr>Presentación de PowerPoint</vt:lpstr>
      <vt:lpstr>Presentación de PowerPoint</vt:lpstr>
      <vt:lpstr>Los tiernos sentimientos de Jesús se hicieron patentes en especial por su manera de ver y tratar a otras personas. </vt:lpstr>
      <vt:lpstr>Presentación de PowerPoint</vt:lpstr>
      <vt:lpstr>Luc.19:41 dice: Cuando llegó cerca de la ciudad, al verla, lloró por ella.</vt:lpstr>
      <vt:lpstr>Presentación de PowerPoint</vt:lpstr>
      <vt:lpstr>Lea Luc.13:34. Tal ves, las palabras más tristes dichas por nuestro Salvador Cristo Jesús.</vt:lpstr>
      <vt:lpstr>Recuerda la Palabras de Jesús: «El cielo y la tierra pasarán, pero mis palabras no pasarán» (Mat.24:35).</vt:lpstr>
      <vt:lpstr>Presentación de PowerPoint</vt:lpstr>
      <vt:lpstr>Como un testimonio mudo de las lágrimas de Jesús, se conserva el muro de los lamentos.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¿PORQUÉ LLORA JESÚS?</dc:title>
  <dc:creator>FAMILIA FIERRO CH</dc:creator>
  <cp:lastModifiedBy>FAMILIA FIERRO CH</cp:lastModifiedBy>
  <cp:revision>66</cp:revision>
  <dcterms:created xsi:type="dcterms:W3CDTF">2013-03-24T22:04:08Z</dcterms:created>
  <dcterms:modified xsi:type="dcterms:W3CDTF">2014-05-22T03:16:08Z</dcterms:modified>
</cp:coreProperties>
</file>